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 id="2147483671" r:id="rId5"/>
  </p:sldMasterIdLst>
  <p:notesMasterIdLst>
    <p:notesMasterId r:id="rId22"/>
  </p:notesMasterIdLst>
  <p:sldIdLst>
    <p:sldId id="298" r:id="rId6"/>
    <p:sldId id="284" r:id="rId7"/>
    <p:sldId id="286" r:id="rId8"/>
    <p:sldId id="287" r:id="rId9"/>
    <p:sldId id="261" r:id="rId10"/>
    <p:sldId id="285" r:id="rId11"/>
    <p:sldId id="288" r:id="rId12"/>
    <p:sldId id="290" r:id="rId13"/>
    <p:sldId id="292" r:id="rId14"/>
    <p:sldId id="299" r:id="rId15"/>
    <p:sldId id="300" r:id="rId16"/>
    <p:sldId id="301" r:id="rId17"/>
    <p:sldId id="302" r:id="rId18"/>
    <p:sldId id="293" r:id="rId19"/>
    <p:sldId id="294" r:id="rId20"/>
    <p:sldId id="295"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528" userDrawn="1">
          <p15:clr>
            <a:srgbClr val="A4A3A4"/>
          </p15:clr>
        </p15:guide>
        <p15:guide id="2" pos="6216" userDrawn="1">
          <p15:clr>
            <a:srgbClr val="A4A3A4"/>
          </p15:clr>
        </p15:guide>
        <p15:guide id="3" pos="1440" userDrawn="1">
          <p15:clr>
            <a:srgbClr val="A4A3A4"/>
          </p15:clr>
        </p15:guide>
        <p15:guide id="4" orient="horz" pos="2352" userDrawn="1">
          <p15:clr>
            <a:srgbClr val="A4A3A4"/>
          </p15:clr>
        </p15:guide>
        <p15:guide id="5" orient="horz" pos="936" userDrawn="1">
          <p15:clr>
            <a:srgbClr val="A4A3A4"/>
          </p15:clr>
        </p15:guide>
        <p15:guide id="6" pos="3840" userDrawn="1">
          <p15:clr>
            <a:srgbClr val="A4A3A4"/>
          </p15:clr>
        </p15:guide>
        <p15:guide id="7" orient="horz" pos="3144"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9C46A"/>
    <a:srgbClr val="97EFD3"/>
    <a:srgbClr val="F15574"/>
    <a:srgbClr val="F4EBE8"/>
    <a:srgbClr val="ECC4BF"/>
    <a:srgbClr val="C9ABA7"/>
    <a:srgbClr val="28282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899" autoAdjust="0"/>
  </p:normalViewPr>
  <p:slideViewPr>
    <p:cSldViewPr snapToGrid="0" snapToObjects="1" showGuides="1">
      <p:cViewPr varScale="1">
        <p:scale>
          <a:sx n="111" d="100"/>
          <a:sy n="111" d="100"/>
        </p:scale>
        <p:origin x="594" y="96"/>
      </p:cViewPr>
      <p:guideLst>
        <p:guide orient="horz" pos="528"/>
        <p:guide pos="6216"/>
        <p:guide pos="1440"/>
        <p:guide orient="horz" pos="2352"/>
        <p:guide orient="horz" pos="936"/>
        <p:guide pos="3840"/>
        <p:guide orient="horz" pos="3144"/>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presProps" Target="presProps.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notesMaster" Target="notesMasters/notesMaster1.xml"/><Relationship Id="rId27" Type="http://schemas.microsoft.com/office/2018/10/relationships/authors" Target="author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chartUserShapes" Target="../drawings/drawing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dLbls>
          <c:showLegendKey val="0"/>
          <c:showVal val="0"/>
          <c:showCatName val="0"/>
          <c:showSerName val="0"/>
          <c:showPercent val="0"/>
          <c:showBubbleSize val="0"/>
        </c:dLbls>
        <c:gapWidth val="182"/>
        <c:axId val="1238477584"/>
        <c:axId val="1238481520"/>
      </c:barChart>
      <c:catAx>
        <c:axId val="1238477584"/>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Univers Condensed Light" panose="020B0306020202040204" pitchFamily="34" charset="0"/>
                <a:ea typeface="+mn-ea"/>
                <a:cs typeface="+mn-cs"/>
              </a:defRPr>
            </a:pPr>
            <a:endParaRPr lang="en-US"/>
          </a:p>
        </c:txPr>
        <c:crossAx val="1238481520"/>
        <c:crosses val="autoZero"/>
        <c:auto val="1"/>
        <c:lblAlgn val="ctr"/>
        <c:lblOffset val="100"/>
        <c:noMultiLvlLbl val="0"/>
      </c:catAx>
      <c:valAx>
        <c:axId val="1238481520"/>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Univers" panose="020B0503020202020204" pitchFamily="34" charset="0"/>
                <a:ea typeface="+mn-ea"/>
                <a:cs typeface="+mn-cs"/>
              </a:defRPr>
            </a:pPr>
            <a:endParaRPr lang="en-US"/>
          </a:p>
        </c:txPr>
        <c:crossAx val="123847758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Univers Condensed Light" panose="020B0306020202040204" pitchFamily="34" charset="0"/>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userShapes r:id="rId4"/>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rawings/_rels/drawing1.xml.rels><?xml version="1.0" encoding="UTF-8" standalone="yes"?>
<Relationships xmlns="http://schemas.openxmlformats.org/package/2006/relationships"><Relationship Id="rId1" Type="http://schemas.openxmlformats.org/officeDocument/2006/relationships/image" Target="../media/image4.jpeg"/></Relationships>
</file>

<file path=ppt/drawings/drawing1.xml><?xml version="1.0" encoding="utf-8"?>
<c:userShapes xmlns:c="http://schemas.openxmlformats.org/drawingml/2006/chart">
  <cdr:relSizeAnchor xmlns:cdr="http://schemas.openxmlformats.org/drawingml/2006/chartDrawing">
    <cdr:from>
      <cdr:x>0</cdr:x>
      <cdr:y>0</cdr:y>
    </cdr:from>
    <cdr:to>
      <cdr:x>0.4075</cdr:x>
      <cdr:y>1</cdr:y>
    </cdr:to>
    <cdr:pic>
      <cdr:nvPicPr>
        <cdr:cNvPr id="2" name="Picture 1">
          <a:extLst xmlns:a="http://schemas.openxmlformats.org/drawingml/2006/main">
            <a:ext uri="{FF2B5EF4-FFF2-40B4-BE49-F238E27FC236}">
              <a16:creationId xmlns:a16="http://schemas.microsoft.com/office/drawing/2014/main" id="{F8C09DCB-A266-0D2A-929F-C6B24B044031}"/>
            </a:ext>
          </a:extLst>
        </cdr:cNvPr>
        <cdr:cNvPicPr>
          <a:picLocks xmlns:a="http://schemas.openxmlformats.org/drawingml/2006/main" noChangeAspect="1" noChangeArrowheads="1"/>
        </cdr:cNvPicPr>
      </cdr:nvPicPr>
      <cdr:blipFill>
        <a:blip xmlns:a="http://schemas.openxmlformats.org/drawingml/2006/main" xmlns:r="http://schemas.openxmlformats.org/officeDocument/2006/relationships" r:embed="rId1">
          <a:extLst>
            <a:ext uri="{28A0092B-C50C-407E-A947-70E740481C1C}">
              <a14:useLocalDpi xmlns:a14="http://schemas.microsoft.com/office/drawing/2010/main" val="0"/>
            </a:ext>
          </a:extLst>
        </a:blip>
        <a:srcRect xmlns:a="http://schemas.openxmlformats.org/drawingml/2006/main"/>
        <a:stretch xmlns:a="http://schemas.openxmlformats.org/drawingml/2006/main">
          <a:fillRect/>
        </a:stretch>
      </cdr:blipFill>
      <cdr:spPr bwMode="auto">
        <a:xfrm xmlns:a="http://schemas.openxmlformats.org/drawingml/2006/main">
          <a:off x="0" y="0"/>
          <a:ext cx="4483067" cy="4160838"/>
        </a:xfrm>
        <a:prstGeom xmlns:a="http://schemas.openxmlformats.org/drawingml/2006/main" prst="rect">
          <a:avLst/>
        </a:prstGeom>
        <a:noFill xmlns:a="http://schemas.openxmlformats.org/drawingml/2006/main"/>
        <a:extLst xmlns:a="http://schemas.openxmlformats.org/drawingml/2006/main">
          <a:ext uri="{909E8E84-426E-40DD-AFC4-6F175D3DCCD1}">
            <a14:hiddenFill xmlns:a14="http://schemas.microsoft.com/office/drawing/2010/main">
              <a:solidFill>
                <a:srgbClr val="FFFFFF"/>
              </a:solidFill>
            </a14:hiddenFill>
          </a:ext>
        </a:extLst>
      </cdr:spPr>
    </cdr:pic>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238102F-BFA3-4357-9FA0-3A064E6F1B5A}" type="datetimeFigureOut">
              <a:rPr lang="en-US" smtClean="0"/>
              <a:t>1/7/2023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80D3DFC-11A7-4DDF-8AEE-A5ACE051EBF3}" type="slidenum">
              <a:rPr lang="en-US" smtClean="0"/>
              <a:t>‹#›</a:t>
            </a:fld>
            <a:endParaRPr lang="en-US" dirty="0"/>
          </a:p>
        </p:txBody>
      </p:sp>
    </p:spTree>
    <p:extLst>
      <p:ext uri="{BB962C8B-B14F-4D97-AF65-F5344CB8AC3E}">
        <p14:creationId xmlns:p14="http://schemas.microsoft.com/office/powerpoint/2010/main" val="24030090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8" name="Google Shape;327;p33">
            <a:extLst>
              <a:ext uri="{FF2B5EF4-FFF2-40B4-BE49-F238E27FC236}">
                <a16:creationId xmlns:a16="http://schemas.microsoft.com/office/drawing/2014/main" id="{E09AA4F6-9CBF-53A8-8FE8-0BAB0E7DC989}"/>
              </a:ext>
            </a:extLst>
          </p:cNvPr>
          <p:cNvSpPr/>
          <p:nvPr userDrawn="1"/>
        </p:nvSpPr>
        <p:spPr>
          <a:xfrm>
            <a:off x="1062566" y="1161412"/>
            <a:ext cx="10221119" cy="4831742"/>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10" name="Google Shape;328;p33">
            <a:extLst>
              <a:ext uri="{FF2B5EF4-FFF2-40B4-BE49-F238E27FC236}">
                <a16:creationId xmlns:a16="http://schemas.microsoft.com/office/drawing/2014/main" id="{CBE4E0BD-29C0-46EA-4A2D-401DD12AEC12}"/>
              </a:ext>
            </a:extLst>
          </p:cNvPr>
          <p:cNvSpPr/>
          <p:nvPr userDrawn="1"/>
        </p:nvSpPr>
        <p:spPr>
          <a:xfrm>
            <a:off x="858371" y="800100"/>
            <a:ext cx="10221119" cy="4953001"/>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D27EDEC9-86BE-FDB1-3BAE-F5FF0934CA0A}"/>
              </a:ext>
            </a:extLst>
          </p:cNvPr>
          <p:cNvSpPr>
            <a:spLocks noGrp="1"/>
          </p:cNvSpPr>
          <p:nvPr>
            <p:ph type="ctrTitle"/>
          </p:nvPr>
        </p:nvSpPr>
        <p:spPr>
          <a:xfrm>
            <a:off x="1463040" y="2240280"/>
            <a:ext cx="4873752" cy="1709928"/>
          </a:xfrm>
        </p:spPr>
        <p:txBody>
          <a:bodyPr anchor="b">
            <a:noAutofit/>
          </a:bodyPr>
          <a:lstStyle>
            <a:lvl1pPr marL="0" indent="0" algn="l">
              <a:lnSpc>
                <a:spcPct val="90000"/>
              </a:lnSpc>
              <a:defRPr sz="6000"/>
            </a:lvl1pPr>
          </a:lstStyle>
          <a:p>
            <a:r>
              <a:rPr lang="en-US" noProof="0"/>
              <a:t>Click to edit Master title style</a:t>
            </a:r>
          </a:p>
        </p:txBody>
      </p:sp>
      <p:sp>
        <p:nvSpPr>
          <p:cNvPr id="3" name="Subtitle 2">
            <a:extLst>
              <a:ext uri="{FF2B5EF4-FFF2-40B4-BE49-F238E27FC236}">
                <a16:creationId xmlns:a16="http://schemas.microsoft.com/office/drawing/2014/main" id="{61EF6069-AEE4-3455-508E-4B9EE30F0CB8}"/>
              </a:ext>
            </a:extLst>
          </p:cNvPr>
          <p:cNvSpPr>
            <a:spLocks noGrp="1"/>
          </p:cNvSpPr>
          <p:nvPr>
            <p:ph type="subTitle" idx="1"/>
          </p:nvPr>
        </p:nvSpPr>
        <p:spPr>
          <a:xfrm>
            <a:off x="1463040" y="4014216"/>
            <a:ext cx="4873752" cy="630936"/>
          </a:xfrm>
        </p:spPr>
        <p:txBody>
          <a:bodyPr>
            <a:noAutofit/>
          </a:bodyPr>
          <a:lstStyle>
            <a:lvl1pPr marL="54864" indent="0" algn="l">
              <a:lnSpc>
                <a:spcPct val="120000"/>
              </a:lnSpc>
              <a:spcBef>
                <a:spcPts val="0"/>
              </a:spcBef>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15" name="Picture Placeholder 13">
            <a:extLst>
              <a:ext uri="{FF2B5EF4-FFF2-40B4-BE49-F238E27FC236}">
                <a16:creationId xmlns:a16="http://schemas.microsoft.com/office/drawing/2014/main" id="{BEF410E3-CEC7-640A-C8FD-08419E6C3300}"/>
              </a:ext>
            </a:extLst>
          </p:cNvPr>
          <p:cNvSpPr>
            <a:spLocks noGrp="1"/>
          </p:cNvSpPr>
          <p:nvPr>
            <p:ph type="pic" sz="quarter" idx="10"/>
          </p:nvPr>
        </p:nvSpPr>
        <p:spPr>
          <a:xfrm>
            <a:off x="7246779" y="812292"/>
            <a:ext cx="3834628" cy="4928616"/>
          </a:xfr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lgn="ctr">
              <a:buNone/>
              <a:defRPr lang="en-US" sz="1800">
                <a:solidFill>
                  <a:schemeClr val="tx1"/>
                </a:solidFill>
              </a:defRPr>
            </a:lvl1pPr>
          </a:lstStyle>
          <a:p>
            <a:pPr marL="0" lvl="0" algn="ctr"/>
            <a:r>
              <a:rPr lang="en-US" noProof="0"/>
              <a:t>Click icon to add picture</a:t>
            </a:r>
          </a:p>
        </p:txBody>
      </p:sp>
    </p:spTree>
    <p:extLst>
      <p:ext uri="{BB962C8B-B14F-4D97-AF65-F5344CB8AC3E}">
        <p14:creationId xmlns:p14="http://schemas.microsoft.com/office/powerpoint/2010/main" val="37975914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imeline">
    <p:bg>
      <p:bgPr>
        <a:solidFill>
          <a:schemeClr val="accent3"/>
        </a:solidFill>
        <a:effectLst/>
      </p:bgPr>
    </p:bg>
    <p:spTree>
      <p:nvGrpSpPr>
        <p:cNvPr id="1" name=""/>
        <p:cNvGrpSpPr/>
        <p:nvPr/>
      </p:nvGrpSpPr>
      <p:grpSpPr>
        <a:xfrm>
          <a:off x="0" y="0"/>
          <a:ext cx="0" cy="0"/>
          <a:chOff x="0" y="0"/>
          <a:chExt cx="0" cy="0"/>
        </a:xfrm>
      </p:grpSpPr>
      <p:sp>
        <p:nvSpPr>
          <p:cNvPr id="8" name="Google Shape;1251;p56">
            <a:extLst>
              <a:ext uri="{FF2B5EF4-FFF2-40B4-BE49-F238E27FC236}">
                <a16:creationId xmlns:a16="http://schemas.microsoft.com/office/drawing/2014/main" id="{5240ABBF-9F6E-51C2-3600-798F3A8C4868}"/>
              </a:ext>
            </a:extLst>
          </p:cNvPr>
          <p:cNvSpPr/>
          <p:nvPr userDrawn="1"/>
        </p:nvSpPr>
        <p:spPr>
          <a:xfrm>
            <a:off x="547230" y="1944086"/>
            <a:ext cx="2529083" cy="2529083"/>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0" name="Google Shape;1251;p56">
            <a:extLst>
              <a:ext uri="{FF2B5EF4-FFF2-40B4-BE49-F238E27FC236}">
                <a16:creationId xmlns:a16="http://schemas.microsoft.com/office/drawing/2014/main" id="{724FD7F3-2232-7463-6613-3EF2344BD063}"/>
              </a:ext>
            </a:extLst>
          </p:cNvPr>
          <p:cNvSpPr/>
          <p:nvPr userDrawn="1"/>
        </p:nvSpPr>
        <p:spPr>
          <a:xfrm>
            <a:off x="4922989" y="1946963"/>
            <a:ext cx="2529083" cy="2529083"/>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2" name="Google Shape;1251;p56">
            <a:extLst>
              <a:ext uri="{FF2B5EF4-FFF2-40B4-BE49-F238E27FC236}">
                <a16:creationId xmlns:a16="http://schemas.microsoft.com/office/drawing/2014/main" id="{234E24BE-6EC9-C62B-1B5F-EBE5C279EF38}"/>
              </a:ext>
            </a:extLst>
          </p:cNvPr>
          <p:cNvSpPr/>
          <p:nvPr userDrawn="1"/>
        </p:nvSpPr>
        <p:spPr>
          <a:xfrm>
            <a:off x="9225456" y="1924776"/>
            <a:ext cx="2529083" cy="2529083"/>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4" name="Google Shape;1251;p56">
            <a:extLst>
              <a:ext uri="{FF2B5EF4-FFF2-40B4-BE49-F238E27FC236}">
                <a16:creationId xmlns:a16="http://schemas.microsoft.com/office/drawing/2014/main" id="{F4987345-5BC3-6B09-35D1-118625B93B26}"/>
              </a:ext>
            </a:extLst>
          </p:cNvPr>
          <p:cNvSpPr/>
          <p:nvPr userDrawn="1"/>
        </p:nvSpPr>
        <p:spPr>
          <a:xfrm>
            <a:off x="2798649" y="3902220"/>
            <a:ext cx="2529083" cy="2529083"/>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6" name="Google Shape;1251;p56">
            <a:extLst>
              <a:ext uri="{FF2B5EF4-FFF2-40B4-BE49-F238E27FC236}">
                <a16:creationId xmlns:a16="http://schemas.microsoft.com/office/drawing/2014/main" id="{D24F97D8-E25C-583D-72FF-A9AD2A77A71F}"/>
              </a:ext>
            </a:extLst>
          </p:cNvPr>
          <p:cNvSpPr/>
          <p:nvPr userDrawn="1"/>
        </p:nvSpPr>
        <p:spPr>
          <a:xfrm>
            <a:off x="7156227" y="3880033"/>
            <a:ext cx="2529083" cy="2529083"/>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BF01426A-0740-2EB9-FC34-9C043459357E}"/>
              </a:ext>
            </a:extLst>
          </p:cNvPr>
          <p:cNvSpPr>
            <a:spLocks noGrp="1"/>
          </p:cNvSpPr>
          <p:nvPr>
            <p:ph type="title"/>
          </p:nvPr>
        </p:nvSpPr>
        <p:spPr/>
        <p:txBody>
          <a:bodyPr/>
          <a:lstStyle>
            <a:lvl1pPr>
              <a:defRPr>
                <a:solidFill>
                  <a:schemeClr val="bg1"/>
                </a:solidFill>
              </a:defRPr>
            </a:lvl1pPr>
          </a:lstStyle>
          <a:p>
            <a:r>
              <a:rPr lang="en-US" noProof="0"/>
              <a:t>Click to edit Master title style</a:t>
            </a:r>
          </a:p>
        </p:txBody>
      </p:sp>
      <p:sp>
        <p:nvSpPr>
          <p:cNvPr id="36" name="Text Placeholder 35">
            <a:extLst>
              <a:ext uri="{FF2B5EF4-FFF2-40B4-BE49-F238E27FC236}">
                <a16:creationId xmlns:a16="http://schemas.microsoft.com/office/drawing/2014/main" id="{C96B6B23-01AB-14E3-6F7D-14E56C8F7FB4}"/>
              </a:ext>
            </a:extLst>
          </p:cNvPr>
          <p:cNvSpPr>
            <a:spLocks noGrp="1"/>
          </p:cNvSpPr>
          <p:nvPr>
            <p:ph type="body" sz="quarter" idx="13"/>
          </p:nvPr>
        </p:nvSpPr>
        <p:spPr>
          <a:xfrm>
            <a:off x="458788" y="1836534"/>
            <a:ext cx="2528887" cy="2528887"/>
          </a:xfrm>
          <a:prstGeom prst="ellipse">
            <a:avLst/>
          </a:prstGeom>
          <a:solidFill>
            <a:schemeClr val="accent5"/>
          </a:solidFill>
          <a:ln w="25400">
            <a:solidFill>
              <a:schemeClr val="tx2"/>
            </a:solidFill>
          </a:ln>
        </p:spPr>
        <p:txBody>
          <a:bodyPr tIns="274320"/>
          <a:lstStyle>
            <a:lvl1pPr marL="0" indent="0" algn="ctr">
              <a:lnSpc>
                <a:spcPct val="100000"/>
              </a:lnSpc>
              <a:spcBef>
                <a:spcPts val="0"/>
              </a:spcBef>
              <a:buNone/>
              <a:defRPr sz="2000">
                <a:latin typeface="+mj-lt"/>
              </a:defRPr>
            </a:lvl1pPr>
            <a:lvl2pPr marL="0" indent="0" algn="ctr">
              <a:lnSpc>
                <a:spcPct val="100000"/>
              </a:lnSpc>
              <a:spcBef>
                <a:spcPts val="600"/>
              </a:spcBef>
              <a:buNone/>
              <a:defRPr sz="1600"/>
            </a:lvl2pPr>
          </a:lstStyle>
          <a:p>
            <a:pPr lvl="0"/>
            <a:r>
              <a:rPr lang="en-US" noProof="0"/>
              <a:t>Click to edit Master text styles</a:t>
            </a:r>
          </a:p>
          <a:p>
            <a:pPr lvl="1"/>
            <a:r>
              <a:rPr lang="en-US" noProof="0"/>
              <a:t>Second level</a:t>
            </a:r>
          </a:p>
        </p:txBody>
      </p:sp>
      <p:sp>
        <p:nvSpPr>
          <p:cNvPr id="40" name="Text Placeholder 35">
            <a:extLst>
              <a:ext uri="{FF2B5EF4-FFF2-40B4-BE49-F238E27FC236}">
                <a16:creationId xmlns:a16="http://schemas.microsoft.com/office/drawing/2014/main" id="{B5D9C006-6816-1398-2752-53296B2275E9}"/>
              </a:ext>
            </a:extLst>
          </p:cNvPr>
          <p:cNvSpPr>
            <a:spLocks noGrp="1"/>
          </p:cNvSpPr>
          <p:nvPr>
            <p:ph type="body" sz="quarter" idx="15"/>
          </p:nvPr>
        </p:nvSpPr>
        <p:spPr>
          <a:xfrm>
            <a:off x="4844975" y="1836534"/>
            <a:ext cx="2528887" cy="2528887"/>
          </a:xfrm>
          <a:prstGeom prst="ellipse">
            <a:avLst/>
          </a:prstGeom>
          <a:solidFill>
            <a:schemeClr val="accent5"/>
          </a:solidFill>
          <a:ln w="25400">
            <a:solidFill>
              <a:schemeClr val="tx2"/>
            </a:solidFill>
          </a:ln>
        </p:spPr>
        <p:txBody>
          <a:bodyPr tIns="274320"/>
          <a:lstStyle>
            <a:lvl1pPr marL="0" indent="0" algn="ctr">
              <a:lnSpc>
                <a:spcPct val="100000"/>
              </a:lnSpc>
              <a:spcBef>
                <a:spcPts val="0"/>
              </a:spcBef>
              <a:buNone/>
              <a:defRPr sz="2000">
                <a:latin typeface="+mj-lt"/>
              </a:defRPr>
            </a:lvl1pPr>
            <a:lvl2pPr marL="0" indent="0" algn="ctr">
              <a:lnSpc>
                <a:spcPct val="100000"/>
              </a:lnSpc>
              <a:spcBef>
                <a:spcPts val="600"/>
              </a:spcBef>
              <a:buNone/>
              <a:defRPr sz="1600"/>
            </a:lvl2pPr>
          </a:lstStyle>
          <a:p>
            <a:pPr lvl="0"/>
            <a:r>
              <a:rPr lang="en-US" noProof="0"/>
              <a:t>Click to edit Master text styles</a:t>
            </a:r>
          </a:p>
          <a:p>
            <a:pPr lvl="1"/>
            <a:r>
              <a:rPr lang="en-US" noProof="0"/>
              <a:t>Second level</a:t>
            </a:r>
          </a:p>
        </p:txBody>
      </p:sp>
      <p:sp>
        <p:nvSpPr>
          <p:cNvPr id="43" name="Text Placeholder 35">
            <a:extLst>
              <a:ext uri="{FF2B5EF4-FFF2-40B4-BE49-F238E27FC236}">
                <a16:creationId xmlns:a16="http://schemas.microsoft.com/office/drawing/2014/main" id="{5C67F012-5EC1-3C44-2545-C90EFB6C7AA3}"/>
              </a:ext>
            </a:extLst>
          </p:cNvPr>
          <p:cNvSpPr>
            <a:spLocks noGrp="1"/>
          </p:cNvSpPr>
          <p:nvPr>
            <p:ph type="body" sz="quarter" idx="17"/>
          </p:nvPr>
        </p:nvSpPr>
        <p:spPr>
          <a:xfrm>
            <a:off x="9137214" y="1836534"/>
            <a:ext cx="2528887" cy="2528887"/>
          </a:xfrm>
          <a:prstGeom prst="ellipse">
            <a:avLst/>
          </a:prstGeom>
          <a:solidFill>
            <a:schemeClr val="accent5"/>
          </a:solidFill>
          <a:ln w="25400">
            <a:solidFill>
              <a:schemeClr val="tx2"/>
            </a:solidFill>
          </a:ln>
        </p:spPr>
        <p:txBody>
          <a:bodyPr tIns="274320"/>
          <a:lstStyle>
            <a:lvl1pPr marL="0" indent="0" algn="ctr">
              <a:lnSpc>
                <a:spcPct val="100000"/>
              </a:lnSpc>
              <a:spcBef>
                <a:spcPts val="0"/>
              </a:spcBef>
              <a:buNone/>
              <a:defRPr sz="2000">
                <a:latin typeface="+mj-lt"/>
              </a:defRPr>
            </a:lvl1pPr>
            <a:lvl2pPr marL="0" indent="0" algn="ctr">
              <a:lnSpc>
                <a:spcPct val="100000"/>
              </a:lnSpc>
              <a:spcBef>
                <a:spcPts val="600"/>
              </a:spcBef>
              <a:buNone/>
              <a:defRPr sz="1600"/>
            </a:lvl2pPr>
          </a:lstStyle>
          <a:p>
            <a:pPr lvl="0"/>
            <a:r>
              <a:rPr lang="en-US" noProof="0"/>
              <a:t>Click to edit Master text styles</a:t>
            </a:r>
          </a:p>
          <a:p>
            <a:pPr lvl="1"/>
            <a:r>
              <a:rPr lang="en-US" noProof="0"/>
              <a:t>Second level</a:t>
            </a:r>
          </a:p>
        </p:txBody>
      </p:sp>
      <p:sp>
        <p:nvSpPr>
          <p:cNvPr id="39" name="Text Placeholder 35">
            <a:extLst>
              <a:ext uri="{FF2B5EF4-FFF2-40B4-BE49-F238E27FC236}">
                <a16:creationId xmlns:a16="http://schemas.microsoft.com/office/drawing/2014/main" id="{84C1F7B9-544F-1D65-F30E-22B977B0EA42}"/>
              </a:ext>
            </a:extLst>
          </p:cNvPr>
          <p:cNvSpPr>
            <a:spLocks noGrp="1"/>
          </p:cNvSpPr>
          <p:nvPr>
            <p:ph type="body" sz="quarter" idx="14"/>
          </p:nvPr>
        </p:nvSpPr>
        <p:spPr>
          <a:xfrm>
            <a:off x="2710407" y="3813978"/>
            <a:ext cx="2528887" cy="2528887"/>
          </a:xfrm>
          <a:prstGeom prst="ellipse">
            <a:avLst/>
          </a:prstGeom>
          <a:solidFill>
            <a:schemeClr val="accent5"/>
          </a:solidFill>
          <a:ln w="25400">
            <a:solidFill>
              <a:schemeClr val="tx2"/>
            </a:solidFill>
          </a:ln>
        </p:spPr>
        <p:txBody>
          <a:bodyPr tIns="274320"/>
          <a:lstStyle>
            <a:lvl1pPr marL="0" indent="0" algn="ctr">
              <a:lnSpc>
                <a:spcPct val="100000"/>
              </a:lnSpc>
              <a:spcBef>
                <a:spcPts val="0"/>
              </a:spcBef>
              <a:buNone/>
              <a:defRPr sz="2000">
                <a:latin typeface="+mj-lt"/>
              </a:defRPr>
            </a:lvl1pPr>
            <a:lvl2pPr marL="0" indent="0" algn="ctr">
              <a:lnSpc>
                <a:spcPct val="100000"/>
              </a:lnSpc>
              <a:spcBef>
                <a:spcPts val="600"/>
              </a:spcBef>
              <a:buNone/>
              <a:defRPr sz="1600"/>
            </a:lvl2pPr>
          </a:lstStyle>
          <a:p>
            <a:pPr lvl="0"/>
            <a:r>
              <a:rPr lang="en-US" noProof="0"/>
              <a:t>Click to edit Master text styles</a:t>
            </a:r>
          </a:p>
          <a:p>
            <a:pPr lvl="1"/>
            <a:r>
              <a:rPr lang="en-US" noProof="0"/>
              <a:t>Second level</a:t>
            </a:r>
          </a:p>
        </p:txBody>
      </p:sp>
      <p:sp>
        <p:nvSpPr>
          <p:cNvPr id="41" name="Text Placeholder 35">
            <a:extLst>
              <a:ext uri="{FF2B5EF4-FFF2-40B4-BE49-F238E27FC236}">
                <a16:creationId xmlns:a16="http://schemas.microsoft.com/office/drawing/2014/main" id="{F0785379-F700-62B9-BF17-703A87E29891}"/>
              </a:ext>
            </a:extLst>
          </p:cNvPr>
          <p:cNvSpPr>
            <a:spLocks noGrp="1"/>
          </p:cNvSpPr>
          <p:nvPr>
            <p:ph type="body" sz="quarter" idx="16"/>
          </p:nvPr>
        </p:nvSpPr>
        <p:spPr>
          <a:xfrm>
            <a:off x="7067985" y="3813978"/>
            <a:ext cx="2528887" cy="2528887"/>
          </a:xfrm>
          <a:prstGeom prst="ellipse">
            <a:avLst/>
          </a:prstGeom>
          <a:solidFill>
            <a:schemeClr val="accent5"/>
          </a:solidFill>
          <a:ln w="25400">
            <a:solidFill>
              <a:schemeClr val="tx2"/>
            </a:solidFill>
          </a:ln>
        </p:spPr>
        <p:txBody>
          <a:bodyPr tIns="274320"/>
          <a:lstStyle>
            <a:lvl1pPr marL="0" indent="0" algn="ctr">
              <a:lnSpc>
                <a:spcPct val="100000"/>
              </a:lnSpc>
              <a:spcBef>
                <a:spcPts val="0"/>
              </a:spcBef>
              <a:buNone/>
              <a:defRPr sz="2000">
                <a:latin typeface="+mj-lt"/>
              </a:defRPr>
            </a:lvl1pPr>
            <a:lvl2pPr marL="0" indent="0" algn="ctr">
              <a:lnSpc>
                <a:spcPct val="100000"/>
              </a:lnSpc>
              <a:spcBef>
                <a:spcPts val="600"/>
              </a:spcBef>
              <a:buNone/>
              <a:defRPr sz="1600"/>
            </a:lvl2pPr>
          </a:lstStyle>
          <a:p>
            <a:pPr lvl="0"/>
            <a:r>
              <a:rPr lang="en-US" noProof="0"/>
              <a:t>Click to edit Master text styles</a:t>
            </a:r>
          </a:p>
          <a:p>
            <a:pPr lvl="1"/>
            <a:r>
              <a:rPr lang="en-US" noProof="0"/>
              <a:t>Second level</a:t>
            </a:r>
          </a:p>
        </p:txBody>
      </p:sp>
    </p:spTree>
    <p:extLst>
      <p:ext uri="{BB962C8B-B14F-4D97-AF65-F5344CB8AC3E}">
        <p14:creationId xmlns:p14="http://schemas.microsoft.com/office/powerpoint/2010/main" val="22660068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parison">
    <p:bg>
      <p:bgPr>
        <a:solidFill>
          <a:schemeClr val="accent5"/>
        </a:solidFill>
        <a:effectLst/>
      </p:bgPr>
    </p:bg>
    <p:spTree>
      <p:nvGrpSpPr>
        <p:cNvPr id="1" name=""/>
        <p:cNvGrpSpPr/>
        <p:nvPr/>
      </p:nvGrpSpPr>
      <p:grpSpPr>
        <a:xfrm>
          <a:off x="0" y="0"/>
          <a:ext cx="0" cy="0"/>
          <a:chOff x="0" y="0"/>
          <a:chExt cx="0" cy="0"/>
        </a:xfrm>
      </p:grpSpPr>
      <p:sp>
        <p:nvSpPr>
          <p:cNvPr id="11" name="Google Shape;634;p42">
            <a:extLst>
              <a:ext uri="{FF2B5EF4-FFF2-40B4-BE49-F238E27FC236}">
                <a16:creationId xmlns:a16="http://schemas.microsoft.com/office/drawing/2014/main" id="{8B24251C-09A2-7EC7-D81E-7B4EC1A6C8FB}"/>
              </a:ext>
            </a:extLst>
          </p:cNvPr>
          <p:cNvSpPr/>
          <p:nvPr userDrawn="1"/>
        </p:nvSpPr>
        <p:spPr>
          <a:xfrm>
            <a:off x="1043969" y="2096168"/>
            <a:ext cx="10271731" cy="1505316"/>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3" name="Google Shape;634;p42">
            <a:extLst>
              <a:ext uri="{FF2B5EF4-FFF2-40B4-BE49-F238E27FC236}">
                <a16:creationId xmlns:a16="http://schemas.microsoft.com/office/drawing/2014/main" id="{7095FC12-1305-9C50-D9A9-1BA4392374E6}"/>
              </a:ext>
            </a:extLst>
          </p:cNvPr>
          <p:cNvSpPr/>
          <p:nvPr userDrawn="1"/>
        </p:nvSpPr>
        <p:spPr>
          <a:xfrm>
            <a:off x="1043969" y="4160972"/>
            <a:ext cx="10271731" cy="1505316"/>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3" name="Title 22">
            <a:extLst>
              <a:ext uri="{FF2B5EF4-FFF2-40B4-BE49-F238E27FC236}">
                <a16:creationId xmlns:a16="http://schemas.microsoft.com/office/drawing/2014/main" id="{AA325A5B-8E43-DA35-85DE-66DB81C5F5AD}"/>
              </a:ext>
            </a:extLst>
          </p:cNvPr>
          <p:cNvSpPr>
            <a:spLocks noGrp="1"/>
          </p:cNvSpPr>
          <p:nvPr>
            <p:ph type="title"/>
          </p:nvPr>
        </p:nvSpPr>
        <p:spPr/>
        <p:txBody>
          <a:bodyPr/>
          <a:lstStyle/>
          <a:p>
            <a:r>
              <a:rPr lang="en-US" noProof="0"/>
              <a:t>Click to edit Master title style</a:t>
            </a:r>
          </a:p>
        </p:txBody>
      </p:sp>
      <p:sp>
        <p:nvSpPr>
          <p:cNvPr id="21" name="Text Placeholder 2">
            <a:extLst>
              <a:ext uri="{FF2B5EF4-FFF2-40B4-BE49-F238E27FC236}">
                <a16:creationId xmlns:a16="http://schemas.microsoft.com/office/drawing/2014/main" id="{BCA26A7E-435E-AFBA-FECA-047481A83CB8}"/>
              </a:ext>
            </a:extLst>
          </p:cNvPr>
          <p:cNvSpPr>
            <a:spLocks noGrp="1"/>
          </p:cNvSpPr>
          <p:nvPr>
            <p:ph type="body" idx="1"/>
          </p:nvPr>
        </p:nvSpPr>
        <p:spPr>
          <a:xfrm>
            <a:off x="892795" y="1920319"/>
            <a:ext cx="10268712" cy="1505315"/>
          </a:xfrm>
          <a:solidFill>
            <a:schemeClr val="accent5"/>
          </a:solidFill>
          <a:ln w="25400">
            <a:solidFill>
              <a:schemeClr val="dk1"/>
            </a:solidFill>
          </a:ln>
        </p:spPr>
        <p:txBody>
          <a:bodyPr lIns="896112" rIns="6492240" anchor="ctr"/>
          <a:lstStyle>
            <a:lvl1pPr marL="0" indent="0">
              <a:lnSpc>
                <a:spcPct val="120000"/>
              </a:lnSpc>
              <a:spcBef>
                <a:spcPts val="0"/>
              </a:spcBef>
              <a:buNone/>
              <a:defRPr sz="20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4" name="Content Placeholder 3">
            <a:extLst>
              <a:ext uri="{FF2B5EF4-FFF2-40B4-BE49-F238E27FC236}">
                <a16:creationId xmlns:a16="http://schemas.microsoft.com/office/drawing/2014/main" id="{4A82CD3C-84E1-013B-FEDD-5B4008CD2B33}"/>
              </a:ext>
            </a:extLst>
          </p:cNvPr>
          <p:cNvSpPr>
            <a:spLocks noGrp="1"/>
          </p:cNvSpPr>
          <p:nvPr>
            <p:ph sz="half" idx="2"/>
          </p:nvPr>
        </p:nvSpPr>
        <p:spPr>
          <a:xfrm>
            <a:off x="4645152" y="2007884"/>
            <a:ext cx="6408671" cy="1330189"/>
          </a:xfrm>
        </p:spPr>
        <p:txBody>
          <a:bodyPr anchor="ctr"/>
          <a:lstStyle>
            <a:lvl1pPr marL="0" indent="-137160">
              <a:lnSpc>
                <a:spcPct val="100000"/>
              </a:lnSpc>
              <a:spcBef>
                <a:spcPts val="0"/>
              </a:spcBef>
              <a:buSzPct val="50000"/>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22" name="Text Placeholder 4">
            <a:extLst>
              <a:ext uri="{FF2B5EF4-FFF2-40B4-BE49-F238E27FC236}">
                <a16:creationId xmlns:a16="http://schemas.microsoft.com/office/drawing/2014/main" id="{42E5F6B0-4BF8-B61C-19DC-44EADF2C6A3E}"/>
              </a:ext>
            </a:extLst>
          </p:cNvPr>
          <p:cNvSpPr>
            <a:spLocks noGrp="1"/>
          </p:cNvSpPr>
          <p:nvPr>
            <p:ph type="body" sz="quarter" idx="3"/>
          </p:nvPr>
        </p:nvSpPr>
        <p:spPr>
          <a:xfrm>
            <a:off x="892795" y="4005858"/>
            <a:ext cx="10268712" cy="1505315"/>
          </a:xfrm>
          <a:solidFill>
            <a:schemeClr val="accent5"/>
          </a:solidFill>
          <a:ln w="25400">
            <a:solidFill>
              <a:schemeClr val="dk1"/>
            </a:solidFill>
          </a:ln>
        </p:spPr>
        <p:txBody>
          <a:bodyPr lIns="896112" rIns="6492240" anchor="ctr"/>
          <a:lstStyle>
            <a:lvl1pPr marL="0" indent="0">
              <a:lnSpc>
                <a:spcPct val="120000"/>
              </a:lnSpc>
              <a:spcBef>
                <a:spcPts val="0"/>
              </a:spcBef>
              <a:buNone/>
              <a:defRPr sz="20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0" name="Content Placeholder 3">
            <a:extLst>
              <a:ext uri="{FF2B5EF4-FFF2-40B4-BE49-F238E27FC236}">
                <a16:creationId xmlns:a16="http://schemas.microsoft.com/office/drawing/2014/main" id="{710FDC74-97A7-7CF9-8479-7DF70FE009C4}"/>
              </a:ext>
            </a:extLst>
          </p:cNvPr>
          <p:cNvSpPr>
            <a:spLocks noGrp="1"/>
          </p:cNvSpPr>
          <p:nvPr>
            <p:ph sz="half" idx="13"/>
          </p:nvPr>
        </p:nvSpPr>
        <p:spPr>
          <a:xfrm>
            <a:off x="4645152" y="4093420"/>
            <a:ext cx="6408671" cy="1330189"/>
          </a:xfrm>
        </p:spPr>
        <p:txBody>
          <a:bodyPr anchor="ctr"/>
          <a:lstStyle>
            <a:lvl1pPr marL="0" indent="-137160">
              <a:lnSpc>
                <a:spcPct val="100000"/>
              </a:lnSpc>
              <a:spcBef>
                <a:spcPts val="0"/>
              </a:spcBef>
              <a:buSzPct val="50000"/>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9" name="Slide Number Placeholder 8">
            <a:extLst>
              <a:ext uri="{FF2B5EF4-FFF2-40B4-BE49-F238E27FC236}">
                <a16:creationId xmlns:a16="http://schemas.microsoft.com/office/drawing/2014/main" id="{7EA9E27A-A5B9-7554-B03C-977DD0697109}"/>
              </a:ext>
            </a:extLst>
          </p:cNvPr>
          <p:cNvSpPr>
            <a:spLocks noGrp="1"/>
          </p:cNvSpPr>
          <p:nvPr>
            <p:ph type="sldNum" sz="quarter" idx="12"/>
          </p:nvPr>
        </p:nvSpPr>
        <p:spPr/>
        <p:txBody>
          <a:bodyPr/>
          <a:lstStyle/>
          <a:p>
            <a:fld id="{8D0AFDD5-844D-364D-8AEC-50CF4D36D55D}" type="slidenum">
              <a:rPr lang="en-US" noProof="0" smtClean="0"/>
              <a:t>‹#›</a:t>
            </a:fld>
            <a:endParaRPr lang="en-US" noProof="0"/>
          </a:p>
        </p:txBody>
      </p:sp>
      <p:sp>
        <p:nvSpPr>
          <p:cNvPr id="8" name="Footer Placeholder 7">
            <a:extLst>
              <a:ext uri="{FF2B5EF4-FFF2-40B4-BE49-F238E27FC236}">
                <a16:creationId xmlns:a16="http://schemas.microsoft.com/office/drawing/2014/main" id="{10B2D671-9FA9-57ED-C5BB-EF64BEB1363E}"/>
              </a:ext>
            </a:extLst>
          </p:cNvPr>
          <p:cNvSpPr>
            <a:spLocks noGrp="1"/>
          </p:cNvSpPr>
          <p:nvPr>
            <p:ph type="ftr" sz="quarter" idx="11"/>
          </p:nvPr>
        </p:nvSpPr>
        <p:spPr/>
        <p:txBody>
          <a:bodyPr/>
          <a:lstStyle/>
          <a:p>
            <a:r>
              <a:rPr lang="en-US" noProof="0"/>
              <a:t>Presentation title</a:t>
            </a:r>
          </a:p>
        </p:txBody>
      </p:sp>
      <p:sp>
        <p:nvSpPr>
          <p:cNvPr id="7" name="Date Placeholder 6">
            <a:extLst>
              <a:ext uri="{FF2B5EF4-FFF2-40B4-BE49-F238E27FC236}">
                <a16:creationId xmlns:a16="http://schemas.microsoft.com/office/drawing/2014/main" id="{ECF944D9-3F95-D788-A7A5-9C541DBDEF9F}"/>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427805764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ntent">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CB1F4-E4E2-E27F-87D0-6DFE6637592C}"/>
              </a:ext>
            </a:extLst>
          </p:cNvPr>
          <p:cNvSpPr>
            <a:spLocks noGrp="1"/>
          </p:cNvSpPr>
          <p:nvPr>
            <p:ph type="title"/>
          </p:nvPr>
        </p:nvSpPr>
        <p:spPr/>
        <p:txBody>
          <a:bodyPr/>
          <a:lstStyle/>
          <a:p>
            <a:r>
              <a:rPr lang="en-US" noProof="0"/>
              <a:t>Click to edit Master title style</a:t>
            </a:r>
          </a:p>
        </p:txBody>
      </p:sp>
      <p:sp>
        <p:nvSpPr>
          <p:cNvPr id="7" name="Google Shape;1148;p53">
            <a:extLst>
              <a:ext uri="{FF2B5EF4-FFF2-40B4-BE49-F238E27FC236}">
                <a16:creationId xmlns:a16="http://schemas.microsoft.com/office/drawing/2014/main" id="{D76333E0-FAE0-3B63-28EE-BA834131593C}"/>
              </a:ext>
            </a:extLst>
          </p:cNvPr>
          <p:cNvSpPr/>
          <p:nvPr userDrawn="1"/>
        </p:nvSpPr>
        <p:spPr>
          <a:xfrm>
            <a:off x="6481182" y="2106081"/>
            <a:ext cx="5056632" cy="398701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1" name="Google Shape;1148;p53">
            <a:extLst>
              <a:ext uri="{FF2B5EF4-FFF2-40B4-BE49-F238E27FC236}">
                <a16:creationId xmlns:a16="http://schemas.microsoft.com/office/drawing/2014/main" id="{B21F23CA-8996-2ED3-865E-9CBB7B3DEF01}"/>
              </a:ext>
            </a:extLst>
          </p:cNvPr>
          <p:cNvSpPr/>
          <p:nvPr userDrawn="1"/>
        </p:nvSpPr>
        <p:spPr>
          <a:xfrm>
            <a:off x="808072" y="2106081"/>
            <a:ext cx="5054248" cy="398701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8" name="Text Placeholder 24">
            <a:extLst>
              <a:ext uri="{FF2B5EF4-FFF2-40B4-BE49-F238E27FC236}">
                <a16:creationId xmlns:a16="http://schemas.microsoft.com/office/drawing/2014/main" id="{BF16B1C6-54F0-43B5-701B-5ACB9DB37B75}"/>
              </a:ext>
            </a:extLst>
          </p:cNvPr>
          <p:cNvSpPr>
            <a:spLocks noGrp="1"/>
          </p:cNvSpPr>
          <p:nvPr>
            <p:ph type="body" sz="quarter" idx="14"/>
          </p:nvPr>
        </p:nvSpPr>
        <p:spPr>
          <a:xfrm>
            <a:off x="685800" y="1956816"/>
            <a:ext cx="5048882" cy="3986784"/>
          </a:xfrm>
          <a:solidFill>
            <a:schemeClr val="accent5"/>
          </a:solidFill>
          <a:ln w="25400">
            <a:solidFill>
              <a:schemeClr val="dk1"/>
            </a:solidFill>
          </a:ln>
        </p:spPr>
        <p:txBody>
          <a:bodyPr lIns="320040" tIns="502920"/>
          <a:lstStyle>
            <a:lvl1pPr marL="0" indent="0" algn="l">
              <a:buFont typeface="Arial" panose="020B0604020202020204" pitchFamily="34" charset="0"/>
              <a:buNone/>
              <a:defRPr sz="2000">
                <a:latin typeface="+mj-lt"/>
              </a:defRPr>
            </a:lvl1pPr>
          </a:lstStyle>
          <a:p>
            <a:pPr lvl="0"/>
            <a:r>
              <a:rPr lang="en-US" noProof="0"/>
              <a:t>Click to edit Master text styles</a:t>
            </a:r>
          </a:p>
        </p:txBody>
      </p:sp>
      <p:sp>
        <p:nvSpPr>
          <p:cNvPr id="21" name="Content Placeholder 3">
            <a:extLst>
              <a:ext uri="{FF2B5EF4-FFF2-40B4-BE49-F238E27FC236}">
                <a16:creationId xmlns:a16="http://schemas.microsoft.com/office/drawing/2014/main" id="{86A122E7-1CF8-0AB9-3407-6E725320DC62}"/>
              </a:ext>
            </a:extLst>
          </p:cNvPr>
          <p:cNvSpPr>
            <a:spLocks noGrp="1"/>
          </p:cNvSpPr>
          <p:nvPr>
            <p:ph sz="half" idx="2"/>
          </p:nvPr>
        </p:nvSpPr>
        <p:spPr>
          <a:xfrm>
            <a:off x="932688" y="2944368"/>
            <a:ext cx="4604512" cy="2785100"/>
          </a:xfrm>
        </p:spPr>
        <p:txBody>
          <a:bodyPr anchor="t"/>
          <a:lstStyle>
            <a:lvl1pPr marL="0" indent="0">
              <a:lnSpc>
                <a:spcPct val="100000"/>
              </a:lnSpc>
              <a:spcBef>
                <a:spcPts val="0"/>
              </a:spcBef>
              <a:buSzPct val="50000"/>
              <a:buNone/>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20" name="Text Placeholder 24">
            <a:extLst>
              <a:ext uri="{FF2B5EF4-FFF2-40B4-BE49-F238E27FC236}">
                <a16:creationId xmlns:a16="http://schemas.microsoft.com/office/drawing/2014/main" id="{F5C0C473-4EA8-206C-EDC5-DAF92DC87E7B}"/>
              </a:ext>
            </a:extLst>
          </p:cNvPr>
          <p:cNvSpPr>
            <a:spLocks noGrp="1"/>
          </p:cNvSpPr>
          <p:nvPr>
            <p:ph type="body" sz="quarter" idx="19"/>
          </p:nvPr>
        </p:nvSpPr>
        <p:spPr>
          <a:xfrm>
            <a:off x="6358128" y="1956816"/>
            <a:ext cx="5047488" cy="3986784"/>
          </a:xfrm>
          <a:solidFill>
            <a:schemeClr val="accent5"/>
          </a:solidFill>
          <a:ln w="25400">
            <a:solidFill>
              <a:schemeClr val="dk1"/>
            </a:solidFill>
          </a:ln>
        </p:spPr>
        <p:txBody>
          <a:bodyPr lIns="320040" tIns="502920"/>
          <a:lstStyle>
            <a:lvl1pPr marL="0" indent="0" algn="l">
              <a:buFont typeface="Arial" panose="020B0604020202020204" pitchFamily="34" charset="0"/>
              <a:buNone/>
              <a:defRPr sz="2000">
                <a:latin typeface="+mj-lt"/>
              </a:defRPr>
            </a:lvl1pPr>
          </a:lstStyle>
          <a:p>
            <a:pPr lvl="0"/>
            <a:r>
              <a:rPr lang="en-US" noProof="0"/>
              <a:t>Click to edit Master text styles</a:t>
            </a:r>
          </a:p>
        </p:txBody>
      </p:sp>
      <p:sp>
        <p:nvSpPr>
          <p:cNvPr id="23" name="Content Placeholder 3">
            <a:extLst>
              <a:ext uri="{FF2B5EF4-FFF2-40B4-BE49-F238E27FC236}">
                <a16:creationId xmlns:a16="http://schemas.microsoft.com/office/drawing/2014/main" id="{E3B2BF64-243E-E09B-24DD-86574712A72C}"/>
              </a:ext>
            </a:extLst>
          </p:cNvPr>
          <p:cNvSpPr>
            <a:spLocks noGrp="1"/>
          </p:cNvSpPr>
          <p:nvPr>
            <p:ph sz="half" idx="20"/>
          </p:nvPr>
        </p:nvSpPr>
        <p:spPr>
          <a:xfrm>
            <a:off x="6600154" y="2944368"/>
            <a:ext cx="4608576" cy="2785100"/>
          </a:xfrm>
        </p:spPr>
        <p:txBody>
          <a:bodyPr anchor="t"/>
          <a:lstStyle>
            <a:lvl1pPr marL="0" indent="0">
              <a:lnSpc>
                <a:spcPct val="100000"/>
              </a:lnSpc>
              <a:spcBef>
                <a:spcPts val="0"/>
              </a:spcBef>
              <a:buSzPct val="50000"/>
              <a:buNone/>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5" name="Slide Number Placeholder 4">
            <a:extLst>
              <a:ext uri="{FF2B5EF4-FFF2-40B4-BE49-F238E27FC236}">
                <a16:creationId xmlns:a16="http://schemas.microsoft.com/office/drawing/2014/main" id="{3A18DB23-E349-DF43-8126-A1F21B8C33C6}"/>
              </a:ext>
            </a:extLst>
          </p:cNvPr>
          <p:cNvSpPr>
            <a:spLocks noGrp="1"/>
          </p:cNvSpPr>
          <p:nvPr>
            <p:ph type="sldNum" sz="quarter" idx="12"/>
          </p:nvPr>
        </p:nvSpPr>
        <p:spPr/>
        <p:txBody>
          <a:bodyPr/>
          <a:lstStyle/>
          <a:p>
            <a:fld id="{8D0AFDD5-844D-364D-8AEC-50CF4D36D55D}" type="slidenum">
              <a:rPr lang="en-US" noProof="0" smtClean="0"/>
              <a:pPr/>
              <a:t>‹#›</a:t>
            </a:fld>
            <a:endParaRPr lang="en-US" noProof="0"/>
          </a:p>
        </p:txBody>
      </p:sp>
      <p:sp>
        <p:nvSpPr>
          <p:cNvPr id="4" name="Footer Placeholder 3">
            <a:extLst>
              <a:ext uri="{FF2B5EF4-FFF2-40B4-BE49-F238E27FC236}">
                <a16:creationId xmlns:a16="http://schemas.microsoft.com/office/drawing/2014/main" id="{46774F0D-57B5-C6EE-016C-501DC8D7E4F7}"/>
              </a:ext>
            </a:extLst>
          </p:cNvPr>
          <p:cNvSpPr>
            <a:spLocks noGrp="1"/>
          </p:cNvSpPr>
          <p:nvPr>
            <p:ph type="ftr" sz="quarter" idx="11"/>
          </p:nvPr>
        </p:nvSpPr>
        <p:spPr/>
        <p:txBody>
          <a:bodyPr/>
          <a:lstStyle/>
          <a:p>
            <a:r>
              <a:rPr lang="en-US" noProof="0"/>
              <a:t>Presentation title</a:t>
            </a:r>
          </a:p>
        </p:txBody>
      </p:sp>
      <p:sp>
        <p:nvSpPr>
          <p:cNvPr id="3" name="Date Placeholder 2">
            <a:extLst>
              <a:ext uri="{FF2B5EF4-FFF2-40B4-BE49-F238E27FC236}">
                <a16:creationId xmlns:a16="http://schemas.microsoft.com/office/drawing/2014/main" id="{5DF0D283-938B-8E26-1C43-DC3AD65091BF}"/>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418909076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ree Content">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CB1F4-E4E2-E27F-87D0-6DFE6637592C}"/>
              </a:ext>
            </a:extLst>
          </p:cNvPr>
          <p:cNvSpPr>
            <a:spLocks noGrp="1"/>
          </p:cNvSpPr>
          <p:nvPr>
            <p:ph type="title"/>
          </p:nvPr>
        </p:nvSpPr>
        <p:spPr/>
        <p:txBody>
          <a:bodyPr/>
          <a:lstStyle/>
          <a:p>
            <a:r>
              <a:rPr lang="en-US" noProof="0"/>
              <a:t>Click to edit Master title style</a:t>
            </a:r>
          </a:p>
        </p:txBody>
      </p:sp>
      <p:sp>
        <p:nvSpPr>
          <p:cNvPr id="7" name="Google Shape;1148;p53">
            <a:extLst>
              <a:ext uri="{FF2B5EF4-FFF2-40B4-BE49-F238E27FC236}">
                <a16:creationId xmlns:a16="http://schemas.microsoft.com/office/drawing/2014/main" id="{D76333E0-FAE0-3B63-28EE-BA834131593C}"/>
              </a:ext>
            </a:extLst>
          </p:cNvPr>
          <p:cNvSpPr/>
          <p:nvPr userDrawn="1"/>
        </p:nvSpPr>
        <p:spPr>
          <a:xfrm>
            <a:off x="8370942" y="2106081"/>
            <a:ext cx="3249570" cy="398701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9" name="Google Shape;1148;p53">
            <a:extLst>
              <a:ext uri="{FF2B5EF4-FFF2-40B4-BE49-F238E27FC236}">
                <a16:creationId xmlns:a16="http://schemas.microsoft.com/office/drawing/2014/main" id="{1BF10461-2A6D-BD12-B1D7-5A73DDD367A8}"/>
              </a:ext>
            </a:extLst>
          </p:cNvPr>
          <p:cNvSpPr/>
          <p:nvPr userDrawn="1"/>
        </p:nvSpPr>
        <p:spPr>
          <a:xfrm>
            <a:off x="4599233" y="2106081"/>
            <a:ext cx="3249570" cy="398701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1" name="Google Shape;1148;p53">
            <a:extLst>
              <a:ext uri="{FF2B5EF4-FFF2-40B4-BE49-F238E27FC236}">
                <a16:creationId xmlns:a16="http://schemas.microsoft.com/office/drawing/2014/main" id="{B21F23CA-8996-2ED3-865E-9CBB7B3DEF01}"/>
              </a:ext>
            </a:extLst>
          </p:cNvPr>
          <p:cNvSpPr/>
          <p:nvPr userDrawn="1"/>
        </p:nvSpPr>
        <p:spPr>
          <a:xfrm>
            <a:off x="808072" y="2106081"/>
            <a:ext cx="3249570" cy="398701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8" name="Text Placeholder 24">
            <a:extLst>
              <a:ext uri="{FF2B5EF4-FFF2-40B4-BE49-F238E27FC236}">
                <a16:creationId xmlns:a16="http://schemas.microsoft.com/office/drawing/2014/main" id="{BF16B1C6-54F0-43B5-701B-5ACB9DB37B75}"/>
              </a:ext>
            </a:extLst>
          </p:cNvPr>
          <p:cNvSpPr>
            <a:spLocks noGrp="1"/>
          </p:cNvSpPr>
          <p:nvPr>
            <p:ph type="body" sz="quarter" idx="14"/>
          </p:nvPr>
        </p:nvSpPr>
        <p:spPr>
          <a:xfrm>
            <a:off x="685800" y="1956816"/>
            <a:ext cx="3246120" cy="3986784"/>
          </a:xfrm>
          <a:solidFill>
            <a:schemeClr val="accent5"/>
          </a:solidFill>
          <a:ln w="25400">
            <a:solidFill>
              <a:schemeClr val="dk1"/>
            </a:solidFill>
          </a:ln>
        </p:spPr>
        <p:txBody>
          <a:bodyPr lIns="320040" tIns="502920"/>
          <a:lstStyle>
            <a:lvl1pPr marL="0" indent="0" algn="l">
              <a:buFont typeface="Arial" panose="020B0604020202020204" pitchFamily="34" charset="0"/>
              <a:buNone/>
              <a:defRPr sz="2000">
                <a:latin typeface="+mj-lt"/>
              </a:defRPr>
            </a:lvl1pPr>
          </a:lstStyle>
          <a:p>
            <a:pPr lvl="0"/>
            <a:r>
              <a:rPr lang="en-US" noProof="0"/>
              <a:t>Click to edit Master text styles</a:t>
            </a:r>
          </a:p>
        </p:txBody>
      </p:sp>
      <p:sp>
        <p:nvSpPr>
          <p:cNvPr id="21" name="Content Placeholder 3">
            <a:extLst>
              <a:ext uri="{FF2B5EF4-FFF2-40B4-BE49-F238E27FC236}">
                <a16:creationId xmlns:a16="http://schemas.microsoft.com/office/drawing/2014/main" id="{86A122E7-1CF8-0AB9-3407-6E725320DC62}"/>
              </a:ext>
            </a:extLst>
          </p:cNvPr>
          <p:cNvSpPr>
            <a:spLocks noGrp="1"/>
          </p:cNvSpPr>
          <p:nvPr>
            <p:ph sz="half" idx="2"/>
          </p:nvPr>
        </p:nvSpPr>
        <p:spPr>
          <a:xfrm>
            <a:off x="932688" y="2944368"/>
            <a:ext cx="2743200" cy="2785100"/>
          </a:xfrm>
        </p:spPr>
        <p:txBody>
          <a:bodyPr anchor="t"/>
          <a:lstStyle>
            <a:lvl1pPr marL="0" indent="0">
              <a:lnSpc>
                <a:spcPct val="100000"/>
              </a:lnSpc>
              <a:spcBef>
                <a:spcPts val="0"/>
              </a:spcBef>
              <a:buSzPct val="50000"/>
              <a:buNone/>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19" name="Text Placeholder 24">
            <a:extLst>
              <a:ext uri="{FF2B5EF4-FFF2-40B4-BE49-F238E27FC236}">
                <a16:creationId xmlns:a16="http://schemas.microsoft.com/office/drawing/2014/main" id="{9B6C5E12-67C8-B5AA-FC61-A40F6C388F8B}"/>
              </a:ext>
            </a:extLst>
          </p:cNvPr>
          <p:cNvSpPr>
            <a:spLocks noGrp="1"/>
          </p:cNvSpPr>
          <p:nvPr>
            <p:ph type="body" sz="quarter" idx="16"/>
          </p:nvPr>
        </p:nvSpPr>
        <p:spPr>
          <a:xfrm>
            <a:off x="4480560" y="1956816"/>
            <a:ext cx="3246120" cy="3986784"/>
          </a:xfrm>
          <a:solidFill>
            <a:schemeClr val="accent5"/>
          </a:solidFill>
          <a:ln w="25400">
            <a:solidFill>
              <a:schemeClr val="dk1"/>
            </a:solidFill>
          </a:ln>
        </p:spPr>
        <p:txBody>
          <a:bodyPr lIns="320040" tIns="502920"/>
          <a:lstStyle>
            <a:lvl1pPr marL="0" indent="0" algn="l">
              <a:buFont typeface="Arial" panose="020B0604020202020204" pitchFamily="34" charset="0"/>
              <a:buNone/>
              <a:defRPr sz="2000">
                <a:latin typeface="+mj-lt"/>
              </a:defRPr>
            </a:lvl1pPr>
          </a:lstStyle>
          <a:p>
            <a:pPr lvl="0"/>
            <a:r>
              <a:rPr lang="en-US" noProof="0"/>
              <a:t>Click to edit Master text styles</a:t>
            </a:r>
          </a:p>
        </p:txBody>
      </p:sp>
      <p:sp>
        <p:nvSpPr>
          <p:cNvPr id="22" name="Content Placeholder 3">
            <a:extLst>
              <a:ext uri="{FF2B5EF4-FFF2-40B4-BE49-F238E27FC236}">
                <a16:creationId xmlns:a16="http://schemas.microsoft.com/office/drawing/2014/main" id="{92BD99C3-C1A1-E89B-FB77-6221D2FBE9A6}"/>
              </a:ext>
            </a:extLst>
          </p:cNvPr>
          <p:cNvSpPr>
            <a:spLocks noGrp="1"/>
          </p:cNvSpPr>
          <p:nvPr>
            <p:ph sz="half" idx="13"/>
          </p:nvPr>
        </p:nvSpPr>
        <p:spPr>
          <a:xfrm>
            <a:off x="4715873" y="2944368"/>
            <a:ext cx="2743200" cy="2785100"/>
          </a:xfrm>
        </p:spPr>
        <p:txBody>
          <a:bodyPr anchor="t"/>
          <a:lstStyle>
            <a:lvl1pPr marL="0" indent="0">
              <a:lnSpc>
                <a:spcPct val="100000"/>
              </a:lnSpc>
              <a:spcBef>
                <a:spcPts val="0"/>
              </a:spcBef>
              <a:buSzPct val="50000"/>
              <a:buNone/>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20" name="Text Placeholder 24">
            <a:extLst>
              <a:ext uri="{FF2B5EF4-FFF2-40B4-BE49-F238E27FC236}">
                <a16:creationId xmlns:a16="http://schemas.microsoft.com/office/drawing/2014/main" id="{F5C0C473-4EA8-206C-EDC5-DAF92DC87E7B}"/>
              </a:ext>
            </a:extLst>
          </p:cNvPr>
          <p:cNvSpPr>
            <a:spLocks noGrp="1"/>
          </p:cNvSpPr>
          <p:nvPr>
            <p:ph type="body" sz="quarter" idx="19"/>
          </p:nvPr>
        </p:nvSpPr>
        <p:spPr>
          <a:xfrm>
            <a:off x="8247888" y="1956816"/>
            <a:ext cx="3246120" cy="3986784"/>
          </a:xfrm>
          <a:solidFill>
            <a:schemeClr val="accent5"/>
          </a:solidFill>
          <a:ln w="25400">
            <a:solidFill>
              <a:schemeClr val="dk1"/>
            </a:solidFill>
          </a:ln>
        </p:spPr>
        <p:txBody>
          <a:bodyPr lIns="320040" tIns="502920"/>
          <a:lstStyle>
            <a:lvl1pPr marL="0" indent="0" algn="l">
              <a:buFont typeface="Arial" panose="020B0604020202020204" pitchFamily="34" charset="0"/>
              <a:buNone/>
              <a:defRPr sz="2000">
                <a:latin typeface="+mj-lt"/>
              </a:defRPr>
            </a:lvl1pPr>
          </a:lstStyle>
          <a:p>
            <a:pPr lvl="0"/>
            <a:r>
              <a:rPr lang="en-US" noProof="0"/>
              <a:t>Click to edit Master text styles</a:t>
            </a:r>
          </a:p>
        </p:txBody>
      </p:sp>
      <p:sp>
        <p:nvSpPr>
          <p:cNvPr id="23" name="Content Placeholder 3">
            <a:extLst>
              <a:ext uri="{FF2B5EF4-FFF2-40B4-BE49-F238E27FC236}">
                <a16:creationId xmlns:a16="http://schemas.microsoft.com/office/drawing/2014/main" id="{E3B2BF64-243E-E09B-24DD-86574712A72C}"/>
              </a:ext>
            </a:extLst>
          </p:cNvPr>
          <p:cNvSpPr>
            <a:spLocks noGrp="1"/>
          </p:cNvSpPr>
          <p:nvPr>
            <p:ph sz="half" idx="20"/>
          </p:nvPr>
        </p:nvSpPr>
        <p:spPr>
          <a:xfrm>
            <a:off x="8489914" y="2944368"/>
            <a:ext cx="2743200" cy="2785100"/>
          </a:xfrm>
        </p:spPr>
        <p:txBody>
          <a:bodyPr anchor="t"/>
          <a:lstStyle>
            <a:lvl1pPr marL="0" indent="0">
              <a:lnSpc>
                <a:spcPct val="100000"/>
              </a:lnSpc>
              <a:spcBef>
                <a:spcPts val="0"/>
              </a:spcBef>
              <a:buSzPct val="50000"/>
              <a:buNone/>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5" name="Slide Number Placeholder 4">
            <a:extLst>
              <a:ext uri="{FF2B5EF4-FFF2-40B4-BE49-F238E27FC236}">
                <a16:creationId xmlns:a16="http://schemas.microsoft.com/office/drawing/2014/main" id="{3A18DB23-E349-DF43-8126-A1F21B8C33C6}"/>
              </a:ext>
            </a:extLst>
          </p:cNvPr>
          <p:cNvSpPr>
            <a:spLocks noGrp="1"/>
          </p:cNvSpPr>
          <p:nvPr>
            <p:ph type="sldNum" sz="quarter" idx="12"/>
          </p:nvPr>
        </p:nvSpPr>
        <p:spPr/>
        <p:txBody>
          <a:bodyPr/>
          <a:lstStyle/>
          <a:p>
            <a:fld id="{8D0AFDD5-844D-364D-8AEC-50CF4D36D55D}" type="slidenum">
              <a:rPr lang="en-US" noProof="0" smtClean="0"/>
              <a:pPr/>
              <a:t>‹#›</a:t>
            </a:fld>
            <a:endParaRPr lang="en-US" noProof="0"/>
          </a:p>
        </p:txBody>
      </p:sp>
      <p:sp>
        <p:nvSpPr>
          <p:cNvPr id="4" name="Footer Placeholder 3">
            <a:extLst>
              <a:ext uri="{FF2B5EF4-FFF2-40B4-BE49-F238E27FC236}">
                <a16:creationId xmlns:a16="http://schemas.microsoft.com/office/drawing/2014/main" id="{46774F0D-57B5-C6EE-016C-501DC8D7E4F7}"/>
              </a:ext>
            </a:extLst>
          </p:cNvPr>
          <p:cNvSpPr>
            <a:spLocks noGrp="1"/>
          </p:cNvSpPr>
          <p:nvPr>
            <p:ph type="ftr" sz="quarter" idx="11"/>
          </p:nvPr>
        </p:nvSpPr>
        <p:spPr/>
        <p:txBody>
          <a:bodyPr/>
          <a:lstStyle/>
          <a:p>
            <a:r>
              <a:rPr lang="en-US" noProof="0"/>
              <a:t>Presentation title</a:t>
            </a:r>
          </a:p>
        </p:txBody>
      </p:sp>
      <p:sp>
        <p:nvSpPr>
          <p:cNvPr id="3" name="Date Placeholder 2">
            <a:extLst>
              <a:ext uri="{FF2B5EF4-FFF2-40B4-BE49-F238E27FC236}">
                <a16:creationId xmlns:a16="http://schemas.microsoft.com/office/drawing/2014/main" id="{5DF0D283-938B-8E26-1C43-DC3AD65091BF}"/>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424831688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Picture with Caption">
    <p:bg>
      <p:bgPr>
        <a:solidFill>
          <a:schemeClr val="accent2"/>
        </a:solidFill>
        <a:effectLst/>
      </p:bgPr>
    </p:bg>
    <p:spTree>
      <p:nvGrpSpPr>
        <p:cNvPr id="1" name=""/>
        <p:cNvGrpSpPr/>
        <p:nvPr/>
      </p:nvGrpSpPr>
      <p:grpSpPr>
        <a:xfrm>
          <a:off x="0" y="0"/>
          <a:ext cx="0" cy="0"/>
          <a:chOff x="0" y="0"/>
          <a:chExt cx="0" cy="0"/>
        </a:xfrm>
      </p:grpSpPr>
      <p:sp>
        <p:nvSpPr>
          <p:cNvPr id="7" name="Google Shape;327;p33">
            <a:extLst>
              <a:ext uri="{FF2B5EF4-FFF2-40B4-BE49-F238E27FC236}">
                <a16:creationId xmlns:a16="http://schemas.microsoft.com/office/drawing/2014/main" id="{E7EB222B-6CF5-9486-E495-4BBCFBA5DEE9}"/>
              </a:ext>
            </a:extLst>
          </p:cNvPr>
          <p:cNvSpPr/>
          <p:nvPr userDrawn="1"/>
        </p:nvSpPr>
        <p:spPr>
          <a:xfrm>
            <a:off x="5400719" y="1198578"/>
            <a:ext cx="6114430" cy="4794575"/>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9" name="Google Shape;328;p33">
            <a:extLst>
              <a:ext uri="{FF2B5EF4-FFF2-40B4-BE49-F238E27FC236}">
                <a16:creationId xmlns:a16="http://schemas.microsoft.com/office/drawing/2014/main" id="{1FEBC754-F0A8-F9F6-F804-7081E078D8F5}"/>
              </a:ext>
            </a:extLst>
          </p:cNvPr>
          <p:cNvSpPr/>
          <p:nvPr userDrawn="1"/>
        </p:nvSpPr>
        <p:spPr>
          <a:xfrm>
            <a:off x="5196524" y="838200"/>
            <a:ext cx="6114430" cy="4914901"/>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14" name="Title 1">
            <a:extLst>
              <a:ext uri="{FF2B5EF4-FFF2-40B4-BE49-F238E27FC236}">
                <a16:creationId xmlns:a16="http://schemas.microsoft.com/office/drawing/2014/main" id="{A8F8B0E5-D249-4F2F-16F0-7A9A49B95D39}"/>
              </a:ext>
            </a:extLst>
          </p:cNvPr>
          <p:cNvSpPr>
            <a:spLocks noGrp="1"/>
          </p:cNvSpPr>
          <p:nvPr>
            <p:ph type="title"/>
          </p:nvPr>
        </p:nvSpPr>
        <p:spPr>
          <a:xfrm>
            <a:off x="5978024" y="1783080"/>
            <a:ext cx="4959821" cy="1162762"/>
          </a:xfrm>
        </p:spPr>
        <p:txBody>
          <a:bodyPr/>
          <a:lstStyle>
            <a:lvl1pPr algn="l">
              <a:lnSpc>
                <a:spcPct val="90000"/>
              </a:lnSpc>
              <a:defRPr/>
            </a:lvl1pPr>
          </a:lstStyle>
          <a:p>
            <a:r>
              <a:rPr lang="en-US" noProof="0"/>
              <a:t>Click to edit Master title style</a:t>
            </a:r>
          </a:p>
        </p:txBody>
      </p:sp>
      <p:sp>
        <p:nvSpPr>
          <p:cNvPr id="19" name="Picture Placeholder 18">
            <a:extLst>
              <a:ext uri="{FF2B5EF4-FFF2-40B4-BE49-F238E27FC236}">
                <a16:creationId xmlns:a16="http://schemas.microsoft.com/office/drawing/2014/main" id="{52CFE759-845E-6170-DB8C-EA3FA075BBC8}"/>
              </a:ext>
            </a:extLst>
          </p:cNvPr>
          <p:cNvSpPr>
            <a:spLocks noGrp="1"/>
          </p:cNvSpPr>
          <p:nvPr>
            <p:ph type="pic" sz="quarter" idx="13"/>
          </p:nvPr>
        </p:nvSpPr>
        <p:spPr>
          <a:xfrm>
            <a:off x="0" y="0"/>
            <a:ext cx="4351128" cy="6858000"/>
          </a:xfrm>
          <a:solidFill>
            <a:schemeClr val="accent5"/>
          </a:solidFill>
        </p:spPr>
        <p:txBody>
          <a:bodyPr anchor="ctr"/>
          <a:lstStyle>
            <a:lvl1pPr marL="0" indent="0" algn="ctr">
              <a:buNone/>
              <a:defRPr/>
            </a:lvl1pPr>
          </a:lstStyle>
          <a:p>
            <a:r>
              <a:rPr lang="en-US" noProof="0"/>
              <a:t>Click icon to add picture</a:t>
            </a:r>
          </a:p>
        </p:txBody>
      </p:sp>
      <p:sp>
        <p:nvSpPr>
          <p:cNvPr id="15" name="Content Placeholder 2">
            <a:extLst>
              <a:ext uri="{FF2B5EF4-FFF2-40B4-BE49-F238E27FC236}">
                <a16:creationId xmlns:a16="http://schemas.microsoft.com/office/drawing/2014/main" id="{77189B6C-4236-0B00-D585-EEE5183EC3B5}"/>
              </a:ext>
            </a:extLst>
          </p:cNvPr>
          <p:cNvSpPr>
            <a:spLocks noGrp="1"/>
          </p:cNvSpPr>
          <p:nvPr>
            <p:ph idx="1"/>
          </p:nvPr>
        </p:nvSpPr>
        <p:spPr>
          <a:xfrm>
            <a:off x="5961888" y="2944368"/>
            <a:ext cx="4818888" cy="2130552"/>
          </a:xfrm>
        </p:spPr>
        <p:txBody>
          <a:bodyPr/>
          <a:lstStyle>
            <a:lvl1pPr marL="0" indent="0">
              <a:lnSpc>
                <a:spcPct val="100000"/>
              </a:lnSpc>
              <a:spcBef>
                <a:spcPts val="0"/>
              </a:spcBef>
              <a:buNone/>
              <a:defRPr sz="1600"/>
            </a:lvl1pPr>
            <a:lvl2pPr>
              <a:defRPr sz="1400"/>
            </a:lvl2pPr>
            <a:lvl3pPr>
              <a:defRPr sz="1200"/>
            </a:lvl3pPr>
            <a:lvl4pPr>
              <a:defRPr sz="1100"/>
            </a:lvl4pPr>
            <a:lvl5pPr>
              <a:defRPr sz="1100"/>
            </a:lvl5pPr>
          </a:lstStyle>
          <a:p>
            <a:pPr lvl="0"/>
            <a:r>
              <a:rPr lang="en-US" noProof="0"/>
              <a:t>Click to edit Master text styles</a:t>
            </a:r>
          </a:p>
        </p:txBody>
      </p:sp>
      <p:sp>
        <p:nvSpPr>
          <p:cNvPr id="5" name="Slide Number Placeholder 4">
            <a:extLst>
              <a:ext uri="{FF2B5EF4-FFF2-40B4-BE49-F238E27FC236}">
                <a16:creationId xmlns:a16="http://schemas.microsoft.com/office/drawing/2014/main" id="{22D37E9B-F86D-C91D-23CC-19F188DE83F6}"/>
              </a:ext>
            </a:extLst>
          </p:cNvPr>
          <p:cNvSpPr>
            <a:spLocks noGrp="1"/>
          </p:cNvSpPr>
          <p:nvPr>
            <p:ph type="sldNum" sz="quarter" idx="12"/>
          </p:nvPr>
        </p:nvSpPr>
        <p:spPr>
          <a:xfrm>
            <a:off x="8072901" y="6400904"/>
            <a:ext cx="365760" cy="246888"/>
          </a:xfrm>
        </p:spPr>
        <p:txBody>
          <a:bodyPr/>
          <a:lstStyle/>
          <a:p>
            <a:fld id="{8D0AFDD5-844D-364D-8AEC-50CF4D36D55D}" type="slidenum">
              <a:rPr lang="en-US" noProof="0" smtClean="0"/>
              <a:pPr/>
              <a:t>‹#›</a:t>
            </a:fld>
            <a:endParaRPr lang="en-US" noProof="0"/>
          </a:p>
        </p:txBody>
      </p:sp>
      <p:cxnSp>
        <p:nvCxnSpPr>
          <p:cNvPr id="21" name="Straight Connector 20">
            <a:extLst>
              <a:ext uri="{FF2B5EF4-FFF2-40B4-BE49-F238E27FC236}">
                <a16:creationId xmlns:a16="http://schemas.microsoft.com/office/drawing/2014/main" id="{CB55B0F1-C1EF-3790-A994-C8C4BB61CCB9}"/>
              </a:ext>
            </a:extLst>
          </p:cNvPr>
          <p:cNvCxnSpPr>
            <a:cxnSpLocks/>
          </p:cNvCxnSpPr>
          <p:nvPr/>
        </p:nvCxnSpPr>
        <p:spPr>
          <a:xfrm>
            <a:off x="4351128" y="6532618"/>
            <a:ext cx="3693089"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4D4F275B-2CE9-CD3C-081E-0B79C125257E}"/>
              </a:ext>
            </a:extLst>
          </p:cNvPr>
          <p:cNvCxnSpPr>
            <a:cxnSpLocks/>
          </p:cNvCxnSpPr>
          <p:nvPr/>
        </p:nvCxnSpPr>
        <p:spPr>
          <a:xfrm>
            <a:off x="8467344" y="6527001"/>
            <a:ext cx="3724656" cy="561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2723120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Thank you">
    <p:bg>
      <p:bgPr>
        <a:solidFill>
          <a:schemeClr val="tx2"/>
        </a:solidFill>
        <a:effectLst/>
      </p:bgPr>
    </p:bg>
    <p:spTree>
      <p:nvGrpSpPr>
        <p:cNvPr id="1" name=""/>
        <p:cNvGrpSpPr/>
        <p:nvPr/>
      </p:nvGrpSpPr>
      <p:grpSpPr>
        <a:xfrm>
          <a:off x="0" y="0"/>
          <a:ext cx="0" cy="0"/>
          <a:chOff x="0" y="0"/>
          <a:chExt cx="0" cy="0"/>
        </a:xfrm>
      </p:grpSpPr>
      <p:sp>
        <p:nvSpPr>
          <p:cNvPr id="8" name="Google Shape;327;p33">
            <a:extLst>
              <a:ext uri="{FF2B5EF4-FFF2-40B4-BE49-F238E27FC236}">
                <a16:creationId xmlns:a16="http://schemas.microsoft.com/office/drawing/2014/main" id="{E09AA4F6-9CBF-53A8-8FE8-0BAB0E7DC989}"/>
              </a:ext>
            </a:extLst>
          </p:cNvPr>
          <p:cNvSpPr/>
          <p:nvPr userDrawn="1"/>
        </p:nvSpPr>
        <p:spPr>
          <a:xfrm>
            <a:off x="1062566" y="1161412"/>
            <a:ext cx="10221119" cy="4831742"/>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10" name="Google Shape;328;p33">
            <a:extLst>
              <a:ext uri="{FF2B5EF4-FFF2-40B4-BE49-F238E27FC236}">
                <a16:creationId xmlns:a16="http://schemas.microsoft.com/office/drawing/2014/main" id="{CBE4E0BD-29C0-46EA-4A2D-401DD12AEC12}"/>
              </a:ext>
            </a:extLst>
          </p:cNvPr>
          <p:cNvSpPr/>
          <p:nvPr userDrawn="1"/>
        </p:nvSpPr>
        <p:spPr>
          <a:xfrm>
            <a:off x="858371" y="800100"/>
            <a:ext cx="10221119" cy="4953001"/>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D27EDEC9-86BE-FDB1-3BAE-F5FF0934CA0A}"/>
              </a:ext>
            </a:extLst>
          </p:cNvPr>
          <p:cNvSpPr>
            <a:spLocks noGrp="1"/>
          </p:cNvSpPr>
          <p:nvPr>
            <p:ph type="ctrTitle"/>
          </p:nvPr>
        </p:nvSpPr>
        <p:spPr>
          <a:xfrm>
            <a:off x="1527048" y="1901952"/>
            <a:ext cx="4873752" cy="1709928"/>
          </a:xfrm>
        </p:spPr>
        <p:txBody>
          <a:bodyPr anchor="t">
            <a:noAutofit/>
          </a:bodyPr>
          <a:lstStyle>
            <a:lvl1pPr marL="0" indent="0" algn="l">
              <a:lnSpc>
                <a:spcPct val="90000"/>
              </a:lnSpc>
              <a:defRPr sz="6000"/>
            </a:lvl1pPr>
          </a:lstStyle>
          <a:p>
            <a:r>
              <a:rPr lang="en-US" noProof="0"/>
              <a:t>Click to edit Master title style</a:t>
            </a:r>
          </a:p>
        </p:txBody>
      </p:sp>
      <p:sp>
        <p:nvSpPr>
          <p:cNvPr id="3" name="Subtitle 2">
            <a:extLst>
              <a:ext uri="{FF2B5EF4-FFF2-40B4-BE49-F238E27FC236}">
                <a16:creationId xmlns:a16="http://schemas.microsoft.com/office/drawing/2014/main" id="{61EF6069-AEE4-3455-508E-4B9EE30F0CB8}"/>
              </a:ext>
            </a:extLst>
          </p:cNvPr>
          <p:cNvSpPr>
            <a:spLocks noGrp="1"/>
          </p:cNvSpPr>
          <p:nvPr>
            <p:ph type="subTitle" idx="1"/>
          </p:nvPr>
        </p:nvSpPr>
        <p:spPr>
          <a:xfrm>
            <a:off x="1527048" y="3108960"/>
            <a:ext cx="3913632" cy="1883664"/>
          </a:xfrm>
        </p:spPr>
        <p:txBody>
          <a:bodyPr>
            <a:noAutofit/>
          </a:bodyPr>
          <a:lstStyle>
            <a:lvl1pPr marL="0" indent="0" algn="l">
              <a:lnSpc>
                <a:spcPct val="100000"/>
              </a:lnSpc>
              <a:spcBef>
                <a:spcPts val="1000"/>
              </a:spcBef>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15" name="Picture Placeholder 13">
            <a:extLst>
              <a:ext uri="{FF2B5EF4-FFF2-40B4-BE49-F238E27FC236}">
                <a16:creationId xmlns:a16="http://schemas.microsoft.com/office/drawing/2014/main" id="{BEF410E3-CEC7-640A-C8FD-08419E6C3300}"/>
              </a:ext>
            </a:extLst>
          </p:cNvPr>
          <p:cNvSpPr>
            <a:spLocks noGrp="1"/>
          </p:cNvSpPr>
          <p:nvPr>
            <p:ph type="pic" sz="quarter" idx="10"/>
          </p:nvPr>
        </p:nvSpPr>
        <p:spPr>
          <a:xfrm>
            <a:off x="6443482" y="812292"/>
            <a:ext cx="4636008" cy="4928616"/>
          </a:xfr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lgn="ctr">
              <a:buNone/>
              <a:defRPr lang="en-US" sz="1800">
                <a:solidFill>
                  <a:schemeClr val="tx1"/>
                </a:solidFill>
              </a:defRPr>
            </a:lvl1pPr>
          </a:lstStyle>
          <a:p>
            <a:pPr marL="0" lvl="0" algn="ctr"/>
            <a:r>
              <a:rPr lang="en-US" noProof="0"/>
              <a:t>Click icon to add picture</a:t>
            </a:r>
          </a:p>
        </p:txBody>
      </p:sp>
    </p:spTree>
    <p:extLst>
      <p:ext uri="{BB962C8B-B14F-4D97-AF65-F5344CB8AC3E}">
        <p14:creationId xmlns:p14="http://schemas.microsoft.com/office/powerpoint/2010/main" val="7023561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bg>
      <p:bgPr>
        <a:solidFill>
          <a:schemeClr val="accent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FFABFF-AED1-441E-410D-E91E5B9EA6C0}"/>
              </a:ext>
            </a:extLst>
          </p:cNvPr>
          <p:cNvSpPr>
            <a:spLocks noGrp="1"/>
          </p:cNvSpPr>
          <p:nvPr>
            <p:ph type="title"/>
          </p:nvPr>
        </p:nvSpPr>
        <p:spPr/>
        <p:txBody>
          <a:bodyPr/>
          <a:lstStyle/>
          <a:p>
            <a:r>
              <a:rPr lang="en-US" noProof="0"/>
              <a:t>Click to edit Master title style</a:t>
            </a:r>
          </a:p>
        </p:txBody>
      </p:sp>
      <p:sp>
        <p:nvSpPr>
          <p:cNvPr id="5" name="Slide Number Placeholder 4">
            <a:extLst>
              <a:ext uri="{FF2B5EF4-FFF2-40B4-BE49-F238E27FC236}">
                <a16:creationId xmlns:a16="http://schemas.microsoft.com/office/drawing/2014/main" id="{A21D9EB3-189A-FE0F-8C95-73C3378150D7}"/>
              </a:ext>
            </a:extLst>
          </p:cNvPr>
          <p:cNvSpPr>
            <a:spLocks noGrp="1"/>
          </p:cNvSpPr>
          <p:nvPr>
            <p:ph type="sldNum" sz="quarter" idx="12"/>
          </p:nvPr>
        </p:nvSpPr>
        <p:spPr/>
        <p:txBody>
          <a:bodyPr/>
          <a:lstStyle/>
          <a:p>
            <a:fld id="{8D0AFDD5-844D-364D-8AEC-50CF4D36D55D}" type="slidenum">
              <a:rPr lang="en-US" noProof="0" smtClean="0"/>
              <a:t>‹#›</a:t>
            </a:fld>
            <a:endParaRPr lang="en-US" noProof="0"/>
          </a:p>
        </p:txBody>
      </p:sp>
      <p:sp>
        <p:nvSpPr>
          <p:cNvPr id="4" name="Footer Placeholder 3">
            <a:extLst>
              <a:ext uri="{FF2B5EF4-FFF2-40B4-BE49-F238E27FC236}">
                <a16:creationId xmlns:a16="http://schemas.microsoft.com/office/drawing/2014/main" id="{7C680446-577A-69FB-646E-AF1DA4134A2C}"/>
              </a:ext>
            </a:extLst>
          </p:cNvPr>
          <p:cNvSpPr>
            <a:spLocks noGrp="1"/>
          </p:cNvSpPr>
          <p:nvPr>
            <p:ph type="ftr" sz="quarter" idx="11"/>
          </p:nvPr>
        </p:nvSpPr>
        <p:spPr/>
        <p:txBody>
          <a:bodyPr/>
          <a:lstStyle/>
          <a:p>
            <a:r>
              <a:rPr lang="en-US" noProof="0"/>
              <a:t>Presentation title</a:t>
            </a:r>
          </a:p>
        </p:txBody>
      </p:sp>
      <p:sp>
        <p:nvSpPr>
          <p:cNvPr id="3" name="Date Placeholder 2">
            <a:extLst>
              <a:ext uri="{FF2B5EF4-FFF2-40B4-BE49-F238E27FC236}">
                <a16:creationId xmlns:a16="http://schemas.microsoft.com/office/drawing/2014/main" id="{330E09C2-379A-DC94-A05D-1A629B3410E2}"/>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41543435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accent4"/>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672A2AC-7ED9-922C-AFA3-C7474D933A2A}"/>
              </a:ext>
            </a:extLst>
          </p:cNvPr>
          <p:cNvSpPr>
            <a:spLocks noGrp="1"/>
          </p:cNvSpPr>
          <p:nvPr>
            <p:ph type="sldNum" sz="quarter" idx="12"/>
          </p:nvPr>
        </p:nvSpPr>
        <p:spPr/>
        <p:txBody>
          <a:bodyPr/>
          <a:lstStyle/>
          <a:p>
            <a:fld id="{8D0AFDD5-844D-364D-8AEC-50CF4D36D55D}" type="slidenum">
              <a:rPr lang="en-US" noProof="0" smtClean="0"/>
              <a:t>‹#›</a:t>
            </a:fld>
            <a:endParaRPr lang="en-US" noProof="0"/>
          </a:p>
        </p:txBody>
      </p:sp>
      <p:sp>
        <p:nvSpPr>
          <p:cNvPr id="3" name="Footer Placeholder 2">
            <a:extLst>
              <a:ext uri="{FF2B5EF4-FFF2-40B4-BE49-F238E27FC236}">
                <a16:creationId xmlns:a16="http://schemas.microsoft.com/office/drawing/2014/main" id="{C0D73C7A-2028-226F-C1ED-1807BD3B92FC}"/>
              </a:ext>
            </a:extLst>
          </p:cNvPr>
          <p:cNvSpPr>
            <a:spLocks noGrp="1"/>
          </p:cNvSpPr>
          <p:nvPr>
            <p:ph type="ftr" sz="quarter" idx="11"/>
          </p:nvPr>
        </p:nvSpPr>
        <p:spPr/>
        <p:txBody>
          <a:bodyPr/>
          <a:lstStyle/>
          <a:p>
            <a:r>
              <a:rPr lang="en-US" noProof="0"/>
              <a:t>Presentation title</a:t>
            </a:r>
          </a:p>
        </p:txBody>
      </p:sp>
      <p:sp>
        <p:nvSpPr>
          <p:cNvPr id="2" name="Date Placeholder 1">
            <a:extLst>
              <a:ext uri="{FF2B5EF4-FFF2-40B4-BE49-F238E27FC236}">
                <a16:creationId xmlns:a16="http://schemas.microsoft.com/office/drawing/2014/main" id="{1925B8F9-3C91-FD08-87E3-6E39B35BCF9F}"/>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39162458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D7BE38-34DB-B83E-F2B3-68D7C8C5968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49A374C4-D1F2-7E70-6D68-5CEBE7AAED3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802154B2-D25D-C1D5-21D6-FE27CB0DD639}"/>
              </a:ext>
            </a:extLst>
          </p:cNvPr>
          <p:cNvSpPr>
            <a:spLocks noGrp="1"/>
          </p:cNvSpPr>
          <p:nvPr>
            <p:ph type="dt" sz="half" idx="10"/>
          </p:nvPr>
        </p:nvSpPr>
        <p:spPr/>
        <p:txBody>
          <a:bodyPr/>
          <a:lstStyle/>
          <a:p>
            <a:fld id="{1F880FCC-C912-44D1-B437-ADF07288950B}" type="datetimeFigureOut">
              <a:rPr lang="en-IN" smtClean="0"/>
              <a:t>07-01-2023</a:t>
            </a:fld>
            <a:endParaRPr lang="en-IN"/>
          </a:p>
        </p:txBody>
      </p:sp>
      <p:sp>
        <p:nvSpPr>
          <p:cNvPr id="5" name="Footer Placeholder 4">
            <a:extLst>
              <a:ext uri="{FF2B5EF4-FFF2-40B4-BE49-F238E27FC236}">
                <a16:creationId xmlns:a16="http://schemas.microsoft.com/office/drawing/2014/main" id="{150B58BE-E6A1-1BBE-0433-2C8AA201683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5D215EB-FF94-EEAD-D296-7A9A90591E45}"/>
              </a:ext>
            </a:extLst>
          </p:cNvPr>
          <p:cNvSpPr>
            <a:spLocks noGrp="1"/>
          </p:cNvSpPr>
          <p:nvPr>
            <p:ph type="sldNum" sz="quarter" idx="12"/>
          </p:nvPr>
        </p:nvSpPr>
        <p:spPr/>
        <p:txBody>
          <a:bodyPr/>
          <a:lstStyle/>
          <a:p>
            <a:fld id="{F37CCD12-8DF3-4E74-BF9C-E08C9D3253A7}" type="slidenum">
              <a:rPr lang="en-IN" smtClean="0"/>
              <a:t>‹#›</a:t>
            </a:fld>
            <a:endParaRPr lang="en-IN"/>
          </a:p>
        </p:txBody>
      </p:sp>
    </p:spTree>
    <p:extLst>
      <p:ext uri="{BB962C8B-B14F-4D97-AF65-F5344CB8AC3E}">
        <p14:creationId xmlns:p14="http://schemas.microsoft.com/office/powerpoint/2010/main" val="117561896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74688E-96B3-04A8-3A30-BD70A67197B0}"/>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D6DBA80D-8136-CFE2-DD27-552CB62706D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C617287-2C2A-4C8D-07E1-05C091BF77C0}"/>
              </a:ext>
            </a:extLst>
          </p:cNvPr>
          <p:cNvSpPr>
            <a:spLocks noGrp="1"/>
          </p:cNvSpPr>
          <p:nvPr>
            <p:ph type="dt" sz="half" idx="10"/>
          </p:nvPr>
        </p:nvSpPr>
        <p:spPr/>
        <p:txBody>
          <a:bodyPr/>
          <a:lstStyle/>
          <a:p>
            <a:fld id="{1F880FCC-C912-44D1-B437-ADF07288950B}" type="datetimeFigureOut">
              <a:rPr lang="en-IN" smtClean="0"/>
              <a:t>07-01-2023</a:t>
            </a:fld>
            <a:endParaRPr lang="en-IN"/>
          </a:p>
        </p:txBody>
      </p:sp>
      <p:sp>
        <p:nvSpPr>
          <p:cNvPr id="5" name="Footer Placeholder 4">
            <a:extLst>
              <a:ext uri="{FF2B5EF4-FFF2-40B4-BE49-F238E27FC236}">
                <a16:creationId xmlns:a16="http://schemas.microsoft.com/office/drawing/2014/main" id="{D5994A00-E0B2-8577-2FA3-5E94D1F1475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A413A1C-1BFA-BB91-3950-348B06A2D117}"/>
              </a:ext>
            </a:extLst>
          </p:cNvPr>
          <p:cNvSpPr>
            <a:spLocks noGrp="1"/>
          </p:cNvSpPr>
          <p:nvPr>
            <p:ph type="sldNum" sz="quarter" idx="12"/>
          </p:nvPr>
        </p:nvSpPr>
        <p:spPr/>
        <p:txBody>
          <a:bodyPr/>
          <a:lstStyle/>
          <a:p>
            <a:fld id="{F37CCD12-8DF3-4E74-BF9C-E08C9D3253A7}" type="slidenum">
              <a:rPr lang="en-IN" smtClean="0"/>
              <a:t>‹#›</a:t>
            </a:fld>
            <a:endParaRPr lang="en-IN"/>
          </a:p>
        </p:txBody>
      </p:sp>
    </p:spTree>
    <p:extLst>
      <p:ext uri="{BB962C8B-B14F-4D97-AF65-F5344CB8AC3E}">
        <p14:creationId xmlns:p14="http://schemas.microsoft.com/office/powerpoint/2010/main" val="6139432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accent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1426A-0740-2EB9-FC34-9C043459357E}"/>
              </a:ext>
            </a:extLst>
          </p:cNvPr>
          <p:cNvSpPr>
            <a:spLocks noGrp="1"/>
          </p:cNvSpPr>
          <p:nvPr>
            <p:ph type="title"/>
          </p:nvPr>
        </p:nvSpPr>
        <p:spPr/>
        <p:txBody>
          <a:bodyPr/>
          <a:lstStyle/>
          <a:p>
            <a:r>
              <a:rPr lang="en-US" noProof="0"/>
              <a:t>Click to edit Master title style</a:t>
            </a:r>
          </a:p>
        </p:txBody>
      </p:sp>
      <p:sp>
        <p:nvSpPr>
          <p:cNvPr id="8" name="Google Shape;1251;p56">
            <a:extLst>
              <a:ext uri="{FF2B5EF4-FFF2-40B4-BE49-F238E27FC236}">
                <a16:creationId xmlns:a16="http://schemas.microsoft.com/office/drawing/2014/main" id="{5BDBB369-4213-AA70-D2DD-33F4E9E1F195}"/>
              </a:ext>
            </a:extLst>
          </p:cNvPr>
          <p:cNvSpPr/>
          <p:nvPr userDrawn="1"/>
        </p:nvSpPr>
        <p:spPr>
          <a:xfrm>
            <a:off x="1072604" y="2550039"/>
            <a:ext cx="1622434" cy="1622434"/>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0" name="Google Shape;1251;p56">
            <a:extLst>
              <a:ext uri="{FF2B5EF4-FFF2-40B4-BE49-F238E27FC236}">
                <a16:creationId xmlns:a16="http://schemas.microsoft.com/office/drawing/2014/main" id="{3BF27898-0ACC-24EB-589A-96F29C94157A}"/>
              </a:ext>
            </a:extLst>
          </p:cNvPr>
          <p:cNvSpPr/>
          <p:nvPr userDrawn="1"/>
        </p:nvSpPr>
        <p:spPr>
          <a:xfrm>
            <a:off x="3235665" y="2522510"/>
            <a:ext cx="1622434" cy="1622434"/>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2" name="Google Shape;1251;p56">
            <a:extLst>
              <a:ext uri="{FF2B5EF4-FFF2-40B4-BE49-F238E27FC236}">
                <a16:creationId xmlns:a16="http://schemas.microsoft.com/office/drawing/2014/main" id="{62CA34BE-87A5-8F47-C395-886E6870CF67}"/>
              </a:ext>
            </a:extLst>
          </p:cNvPr>
          <p:cNvSpPr/>
          <p:nvPr userDrawn="1"/>
        </p:nvSpPr>
        <p:spPr>
          <a:xfrm>
            <a:off x="5415148" y="2513962"/>
            <a:ext cx="1622434" cy="1622434"/>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4" name="Google Shape;1251;p56">
            <a:extLst>
              <a:ext uri="{FF2B5EF4-FFF2-40B4-BE49-F238E27FC236}">
                <a16:creationId xmlns:a16="http://schemas.microsoft.com/office/drawing/2014/main" id="{E432D5F8-7F62-B5A0-F3AC-814BFBEEB0ED}"/>
              </a:ext>
            </a:extLst>
          </p:cNvPr>
          <p:cNvSpPr/>
          <p:nvPr userDrawn="1"/>
        </p:nvSpPr>
        <p:spPr>
          <a:xfrm>
            <a:off x="7530416" y="2524926"/>
            <a:ext cx="1622434" cy="1622434"/>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6" name="Google Shape;1251;p56">
            <a:extLst>
              <a:ext uri="{FF2B5EF4-FFF2-40B4-BE49-F238E27FC236}">
                <a16:creationId xmlns:a16="http://schemas.microsoft.com/office/drawing/2014/main" id="{FBCE3915-CF40-BF29-2DBB-D9F447CC7555}"/>
              </a:ext>
            </a:extLst>
          </p:cNvPr>
          <p:cNvSpPr/>
          <p:nvPr userDrawn="1"/>
        </p:nvSpPr>
        <p:spPr>
          <a:xfrm>
            <a:off x="9709899" y="2516378"/>
            <a:ext cx="1622434" cy="1622434"/>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1" name="Text Placeholder 19">
            <a:extLst>
              <a:ext uri="{FF2B5EF4-FFF2-40B4-BE49-F238E27FC236}">
                <a16:creationId xmlns:a16="http://schemas.microsoft.com/office/drawing/2014/main" id="{811789E5-14E6-E7AB-C9D8-6E51B4544B23}"/>
              </a:ext>
            </a:extLst>
          </p:cNvPr>
          <p:cNvSpPr>
            <a:spLocks noGrp="1"/>
          </p:cNvSpPr>
          <p:nvPr>
            <p:ph type="body" sz="quarter" idx="13" hasCustomPrompt="1"/>
          </p:nvPr>
        </p:nvSpPr>
        <p:spPr>
          <a:xfrm>
            <a:off x="986726" y="2441448"/>
            <a:ext cx="1622425" cy="1622425"/>
          </a:xfrm>
          <a:prstGeom prst="ellipse">
            <a:avLst/>
          </a:prstGeom>
          <a:solidFill>
            <a:schemeClr val="accent3"/>
          </a:solidFill>
          <a:ln w="25400">
            <a:solidFill>
              <a:schemeClr val="tx1"/>
            </a:solidFill>
          </a:ln>
        </p:spPr>
        <p:txBody>
          <a:bodyPr anchor="ctr"/>
          <a:lstStyle>
            <a:lvl1pPr marL="0" indent="0" algn="ctr">
              <a:buNone/>
              <a:defRPr sz="5400">
                <a:solidFill>
                  <a:schemeClr val="bg1"/>
                </a:solidFill>
                <a:latin typeface="+mj-lt"/>
              </a:defRPr>
            </a:lvl1pPr>
          </a:lstStyle>
          <a:p>
            <a:pPr lvl="0"/>
            <a:r>
              <a:rPr lang="en-US" noProof="0"/>
              <a:t>0</a:t>
            </a:r>
          </a:p>
        </p:txBody>
      </p:sp>
      <p:sp>
        <p:nvSpPr>
          <p:cNvPr id="22" name="Text Placeholder 19">
            <a:extLst>
              <a:ext uri="{FF2B5EF4-FFF2-40B4-BE49-F238E27FC236}">
                <a16:creationId xmlns:a16="http://schemas.microsoft.com/office/drawing/2014/main" id="{AC40220B-3ED2-1841-92D5-C0056EF47402}"/>
              </a:ext>
            </a:extLst>
          </p:cNvPr>
          <p:cNvSpPr>
            <a:spLocks noGrp="1"/>
          </p:cNvSpPr>
          <p:nvPr>
            <p:ph type="body" sz="quarter" idx="14" hasCustomPrompt="1"/>
          </p:nvPr>
        </p:nvSpPr>
        <p:spPr>
          <a:xfrm>
            <a:off x="3154680" y="2441448"/>
            <a:ext cx="1622425" cy="1622425"/>
          </a:xfrm>
          <a:prstGeom prst="ellipse">
            <a:avLst/>
          </a:prstGeom>
          <a:solidFill>
            <a:schemeClr val="accent3"/>
          </a:solidFill>
          <a:ln w="25400">
            <a:solidFill>
              <a:schemeClr val="tx1"/>
            </a:solidFill>
          </a:ln>
        </p:spPr>
        <p:txBody>
          <a:bodyPr anchor="ctr"/>
          <a:lstStyle>
            <a:lvl1pPr marL="0" indent="0" algn="ctr">
              <a:buNone/>
              <a:defRPr sz="5400">
                <a:solidFill>
                  <a:schemeClr val="bg1"/>
                </a:solidFill>
                <a:latin typeface="+mj-lt"/>
              </a:defRPr>
            </a:lvl1pPr>
          </a:lstStyle>
          <a:p>
            <a:pPr lvl="0"/>
            <a:r>
              <a:rPr lang="en-US" noProof="0"/>
              <a:t>0</a:t>
            </a:r>
          </a:p>
        </p:txBody>
      </p:sp>
      <p:sp>
        <p:nvSpPr>
          <p:cNvPr id="23" name="Text Placeholder 19">
            <a:extLst>
              <a:ext uri="{FF2B5EF4-FFF2-40B4-BE49-F238E27FC236}">
                <a16:creationId xmlns:a16="http://schemas.microsoft.com/office/drawing/2014/main" id="{B8BC651C-16ED-1741-08D3-8BA2D618C650}"/>
              </a:ext>
            </a:extLst>
          </p:cNvPr>
          <p:cNvSpPr>
            <a:spLocks noGrp="1"/>
          </p:cNvSpPr>
          <p:nvPr>
            <p:ph type="body" sz="quarter" idx="15" hasCustomPrompt="1"/>
          </p:nvPr>
        </p:nvSpPr>
        <p:spPr>
          <a:xfrm>
            <a:off x="5330952" y="2441448"/>
            <a:ext cx="1622425" cy="1622425"/>
          </a:xfrm>
          <a:prstGeom prst="ellipse">
            <a:avLst/>
          </a:prstGeom>
          <a:solidFill>
            <a:schemeClr val="accent3"/>
          </a:solidFill>
          <a:ln w="25400">
            <a:solidFill>
              <a:schemeClr val="tx1"/>
            </a:solidFill>
          </a:ln>
        </p:spPr>
        <p:txBody>
          <a:bodyPr anchor="ctr"/>
          <a:lstStyle>
            <a:lvl1pPr marL="0" indent="0" algn="ctr">
              <a:buNone/>
              <a:defRPr sz="5400">
                <a:solidFill>
                  <a:schemeClr val="bg1"/>
                </a:solidFill>
                <a:latin typeface="+mj-lt"/>
              </a:defRPr>
            </a:lvl1pPr>
          </a:lstStyle>
          <a:p>
            <a:pPr lvl="0"/>
            <a:r>
              <a:rPr lang="en-US" noProof="0"/>
              <a:t>0</a:t>
            </a:r>
          </a:p>
        </p:txBody>
      </p:sp>
      <p:sp>
        <p:nvSpPr>
          <p:cNvPr id="24" name="Text Placeholder 19">
            <a:extLst>
              <a:ext uri="{FF2B5EF4-FFF2-40B4-BE49-F238E27FC236}">
                <a16:creationId xmlns:a16="http://schemas.microsoft.com/office/drawing/2014/main" id="{B42AFC50-5862-D501-9586-4A96D4DA667F}"/>
              </a:ext>
            </a:extLst>
          </p:cNvPr>
          <p:cNvSpPr>
            <a:spLocks noGrp="1"/>
          </p:cNvSpPr>
          <p:nvPr>
            <p:ph type="body" sz="quarter" idx="16" hasCustomPrompt="1"/>
          </p:nvPr>
        </p:nvSpPr>
        <p:spPr>
          <a:xfrm>
            <a:off x="7443216" y="2441448"/>
            <a:ext cx="1622425" cy="1622425"/>
          </a:xfrm>
          <a:prstGeom prst="ellipse">
            <a:avLst/>
          </a:prstGeom>
          <a:solidFill>
            <a:schemeClr val="accent3"/>
          </a:solidFill>
          <a:ln w="25400">
            <a:solidFill>
              <a:schemeClr val="tx1"/>
            </a:solidFill>
          </a:ln>
        </p:spPr>
        <p:txBody>
          <a:bodyPr anchor="ctr"/>
          <a:lstStyle>
            <a:lvl1pPr marL="0" indent="0" algn="ctr">
              <a:buNone/>
              <a:defRPr sz="5400">
                <a:solidFill>
                  <a:schemeClr val="bg1"/>
                </a:solidFill>
                <a:latin typeface="+mj-lt"/>
              </a:defRPr>
            </a:lvl1pPr>
          </a:lstStyle>
          <a:p>
            <a:pPr lvl="0"/>
            <a:r>
              <a:rPr lang="en-US" noProof="0"/>
              <a:t>0</a:t>
            </a:r>
          </a:p>
        </p:txBody>
      </p:sp>
      <p:sp>
        <p:nvSpPr>
          <p:cNvPr id="25" name="Text Placeholder 19">
            <a:extLst>
              <a:ext uri="{FF2B5EF4-FFF2-40B4-BE49-F238E27FC236}">
                <a16:creationId xmlns:a16="http://schemas.microsoft.com/office/drawing/2014/main" id="{45772425-B358-35A8-C707-76C81B500EDA}"/>
              </a:ext>
            </a:extLst>
          </p:cNvPr>
          <p:cNvSpPr>
            <a:spLocks noGrp="1"/>
          </p:cNvSpPr>
          <p:nvPr>
            <p:ph type="body" sz="quarter" idx="17" hasCustomPrompt="1"/>
          </p:nvPr>
        </p:nvSpPr>
        <p:spPr>
          <a:xfrm>
            <a:off x="9628632" y="2441448"/>
            <a:ext cx="1622425" cy="1622425"/>
          </a:xfrm>
          <a:prstGeom prst="ellipse">
            <a:avLst/>
          </a:prstGeom>
          <a:solidFill>
            <a:schemeClr val="accent3"/>
          </a:solidFill>
          <a:ln w="25400">
            <a:solidFill>
              <a:schemeClr val="tx1"/>
            </a:solidFill>
          </a:ln>
        </p:spPr>
        <p:txBody>
          <a:bodyPr anchor="ctr"/>
          <a:lstStyle>
            <a:lvl1pPr marL="0" indent="0" algn="ctr">
              <a:buNone/>
              <a:defRPr sz="5400">
                <a:solidFill>
                  <a:schemeClr val="bg1"/>
                </a:solidFill>
                <a:latin typeface="+mj-lt"/>
              </a:defRPr>
            </a:lvl1pPr>
          </a:lstStyle>
          <a:p>
            <a:pPr lvl="0"/>
            <a:r>
              <a:rPr lang="en-US" noProof="0"/>
              <a:t>0</a:t>
            </a:r>
          </a:p>
        </p:txBody>
      </p:sp>
      <p:sp>
        <p:nvSpPr>
          <p:cNvPr id="27" name="Text Placeholder 26">
            <a:extLst>
              <a:ext uri="{FF2B5EF4-FFF2-40B4-BE49-F238E27FC236}">
                <a16:creationId xmlns:a16="http://schemas.microsoft.com/office/drawing/2014/main" id="{B0B8A0CF-58B1-629F-C8DB-238E5114277C}"/>
              </a:ext>
            </a:extLst>
          </p:cNvPr>
          <p:cNvSpPr>
            <a:spLocks noGrp="1"/>
          </p:cNvSpPr>
          <p:nvPr>
            <p:ph type="body" sz="quarter" idx="18"/>
          </p:nvPr>
        </p:nvSpPr>
        <p:spPr>
          <a:xfrm>
            <a:off x="824102" y="4325112"/>
            <a:ext cx="1947672" cy="630936"/>
          </a:xfrm>
        </p:spPr>
        <p:txBody>
          <a:bodyPr/>
          <a:lstStyle>
            <a:lvl1pPr marL="0" indent="0" algn="ctr">
              <a:lnSpc>
                <a:spcPct val="120000"/>
              </a:lnSpc>
              <a:spcBef>
                <a:spcPts val="0"/>
              </a:spcBef>
              <a:buNone/>
              <a:defRPr sz="2000">
                <a:latin typeface="+mj-lt"/>
              </a:defRPr>
            </a:lvl1pPr>
          </a:lstStyle>
          <a:p>
            <a:pPr lvl="0"/>
            <a:r>
              <a:rPr lang="en-US" noProof="0"/>
              <a:t>Click to edit Master text styles</a:t>
            </a:r>
          </a:p>
        </p:txBody>
      </p:sp>
      <p:sp>
        <p:nvSpPr>
          <p:cNvPr id="28" name="Text Placeholder 26">
            <a:extLst>
              <a:ext uri="{FF2B5EF4-FFF2-40B4-BE49-F238E27FC236}">
                <a16:creationId xmlns:a16="http://schemas.microsoft.com/office/drawing/2014/main" id="{3973DBDD-5F4C-3094-B5AB-751AF360379C}"/>
              </a:ext>
            </a:extLst>
          </p:cNvPr>
          <p:cNvSpPr>
            <a:spLocks noGrp="1"/>
          </p:cNvSpPr>
          <p:nvPr>
            <p:ph type="body" sz="quarter" idx="19"/>
          </p:nvPr>
        </p:nvSpPr>
        <p:spPr>
          <a:xfrm>
            <a:off x="2992056" y="4326702"/>
            <a:ext cx="1947672" cy="630936"/>
          </a:xfrm>
        </p:spPr>
        <p:txBody>
          <a:bodyPr/>
          <a:lstStyle>
            <a:lvl1pPr marL="0" indent="0" algn="ctr">
              <a:lnSpc>
                <a:spcPct val="120000"/>
              </a:lnSpc>
              <a:spcBef>
                <a:spcPts val="0"/>
              </a:spcBef>
              <a:buNone/>
              <a:defRPr sz="2000">
                <a:latin typeface="+mj-lt"/>
              </a:defRPr>
            </a:lvl1pPr>
          </a:lstStyle>
          <a:p>
            <a:pPr lvl="0"/>
            <a:r>
              <a:rPr lang="en-US" noProof="0"/>
              <a:t>Click to edit Master text styles</a:t>
            </a:r>
          </a:p>
        </p:txBody>
      </p:sp>
      <p:sp>
        <p:nvSpPr>
          <p:cNvPr id="29" name="Text Placeholder 26">
            <a:extLst>
              <a:ext uri="{FF2B5EF4-FFF2-40B4-BE49-F238E27FC236}">
                <a16:creationId xmlns:a16="http://schemas.microsoft.com/office/drawing/2014/main" id="{6A7033DE-A188-7F2B-B42D-3B4334B2C4BE}"/>
              </a:ext>
            </a:extLst>
          </p:cNvPr>
          <p:cNvSpPr>
            <a:spLocks noGrp="1"/>
          </p:cNvSpPr>
          <p:nvPr>
            <p:ph type="body" sz="quarter" idx="20"/>
          </p:nvPr>
        </p:nvSpPr>
        <p:spPr>
          <a:xfrm>
            <a:off x="5168328" y="4313642"/>
            <a:ext cx="1947672" cy="630936"/>
          </a:xfrm>
        </p:spPr>
        <p:txBody>
          <a:bodyPr/>
          <a:lstStyle>
            <a:lvl1pPr marL="0" indent="0" algn="ctr">
              <a:lnSpc>
                <a:spcPct val="120000"/>
              </a:lnSpc>
              <a:spcBef>
                <a:spcPts val="0"/>
              </a:spcBef>
              <a:buNone/>
              <a:defRPr sz="2000">
                <a:latin typeface="+mj-lt"/>
              </a:defRPr>
            </a:lvl1pPr>
          </a:lstStyle>
          <a:p>
            <a:pPr lvl="0"/>
            <a:r>
              <a:rPr lang="en-US" noProof="0"/>
              <a:t>Click to edit Master text styles</a:t>
            </a:r>
          </a:p>
        </p:txBody>
      </p:sp>
      <p:sp>
        <p:nvSpPr>
          <p:cNvPr id="30" name="Text Placeholder 26">
            <a:extLst>
              <a:ext uri="{FF2B5EF4-FFF2-40B4-BE49-F238E27FC236}">
                <a16:creationId xmlns:a16="http://schemas.microsoft.com/office/drawing/2014/main" id="{82C8DA85-8265-9485-A51D-73E1629CC541}"/>
              </a:ext>
            </a:extLst>
          </p:cNvPr>
          <p:cNvSpPr>
            <a:spLocks noGrp="1"/>
          </p:cNvSpPr>
          <p:nvPr>
            <p:ph type="body" sz="quarter" idx="21"/>
          </p:nvPr>
        </p:nvSpPr>
        <p:spPr>
          <a:xfrm>
            <a:off x="7279858" y="4319944"/>
            <a:ext cx="1947672" cy="630936"/>
          </a:xfrm>
        </p:spPr>
        <p:txBody>
          <a:bodyPr/>
          <a:lstStyle>
            <a:lvl1pPr marL="0" indent="0" algn="ctr">
              <a:lnSpc>
                <a:spcPct val="120000"/>
              </a:lnSpc>
              <a:spcBef>
                <a:spcPts val="0"/>
              </a:spcBef>
              <a:buNone/>
              <a:defRPr sz="2000">
                <a:latin typeface="+mj-lt"/>
              </a:defRPr>
            </a:lvl1pPr>
          </a:lstStyle>
          <a:p>
            <a:pPr lvl="0"/>
            <a:r>
              <a:rPr lang="en-US" noProof="0"/>
              <a:t>Click to edit Master text styles</a:t>
            </a:r>
          </a:p>
        </p:txBody>
      </p:sp>
      <p:sp>
        <p:nvSpPr>
          <p:cNvPr id="31" name="Text Placeholder 26">
            <a:extLst>
              <a:ext uri="{FF2B5EF4-FFF2-40B4-BE49-F238E27FC236}">
                <a16:creationId xmlns:a16="http://schemas.microsoft.com/office/drawing/2014/main" id="{20594F27-59D4-99D2-77B5-71915573EDA4}"/>
              </a:ext>
            </a:extLst>
          </p:cNvPr>
          <p:cNvSpPr>
            <a:spLocks noGrp="1"/>
          </p:cNvSpPr>
          <p:nvPr>
            <p:ph type="body" sz="quarter" idx="22"/>
          </p:nvPr>
        </p:nvSpPr>
        <p:spPr>
          <a:xfrm>
            <a:off x="9466008" y="4319944"/>
            <a:ext cx="1947672" cy="630936"/>
          </a:xfrm>
        </p:spPr>
        <p:txBody>
          <a:bodyPr/>
          <a:lstStyle>
            <a:lvl1pPr marL="0" indent="0" algn="ctr">
              <a:lnSpc>
                <a:spcPct val="120000"/>
              </a:lnSpc>
              <a:spcBef>
                <a:spcPts val="0"/>
              </a:spcBef>
              <a:buNone/>
              <a:defRPr sz="2000">
                <a:latin typeface="+mj-lt"/>
              </a:defRPr>
            </a:lvl1pPr>
          </a:lstStyle>
          <a:p>
            <a:pPr lvl="0"/>
            <a:r>
              <a:rPr lang="en-US" noProof="0"/>
              <a:t>Click to edit Master text styles</a:t>
            </a:r>
          </a:p>
        </p:txBody>
      </p:sp>
      <p:sp>
        <p:nvSpPr>
          <p:cNvPr id="6" name="Slide Number Placeholder 5">
            <a:extLst>
              <a:ext uri="{FF2B5EF4-FFF2-40B4-BE49-F238E27FC236}">
                <a16:creationId xmlns:a16="http://schemas.microsoft.com/office/drawing/2014/main" id="{754CBAEF-CF24-7502-B796-D47DF23F28D4}"/>
              </a:ext>
            </a:extLst>
          </p:cNvPr>
          <p:cNvSpPr>
            <a:spLocks noGrp="1"/>
          </p:cNvSpPr>
          <p:nvPr>
            <p:ph type="sldNum" sz="quarter" idx="12"/>
          </p:nvPr>
        </p:nvSpPr>
        <p:spPr/>
        <p:txBody>
          <a:bodyPr/>
          <a:lstStyle/>
          <a:p>
            <a:fld id="{8D0AFDD5-844D-364D-8AEC-50CF4D36D55D}" type="slidenum">
              <a:rPr lang="en-US" noProof="0" smtClean="0"/>
              <a:t>‹#›</a:t>
            </a:fld>
            <a:endParaRPr lang="en-US" noProof="0"/>
          </a:p>
        </p:txBody>
      </p:sp>
      <p:sp>
        <p:nvSpPr>
          <p:cNvPr id="5" name="Footer Placeholder 4">
            <a:extLst>
              <a:ext uri="{FF2B5EF4-FFF2-40B4-BE49-F238E27FC236}">
                <a16:creationId xmlns:a16="http://schemas.microsoft.com/office/drawing/2014/main" id="{82D9E7CE-C596-EE32-BBFE-799C10EFBBB2}"/>
              </a:ext>
            </a:extLst>
          </p:cNvPr>
          <p:cNvSpPr>
            <a:spLocks noGrp="1"/>
          </p:cNvSpPr>
          <p:nvPr>
            <p:ph type="ftr" sz="quarter" idx="11"/>
          </p:nvPr>
        </p:nvSpPr>
        <p:spPr/>
        <p:txBody>
          <a:bodyPr/>
          <a:lstStyle/>
          <a:p>
            <a:r>
              <a:rPr lang="en-US" noProof="0"/>
              <a:t>Presentation title</a:t>
            </a:r>
          </a:p>
        </p:txBody>
      </p:sp>
      <p:sp>
        <p:nvSpPr>
          <p:cNvPr id="4" name="Date Placeholder 3">
            <a:extLst>
              <a:ext uri="{FF2B5EF4-FFF2-40B4-BE49-F238E27FC236}">
                <a16:creationId xmlns:a16="http://schemas.microsoft.com/office/drawing/2014/main" id="{7490B60C-999F-167B-3927-D752A0DE60A7}"/>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74892560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B4015-5580-6DFF-D475-F97C41700EB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A2D768DE-6EC5-22C8-FC34-0B285C5DB6C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7833FAB-CD7B-4E87-E063-3FE7636E2C44}"/>
              </a:ext>
            </a:extLst>
          </p:cNvPr>
          <p:cNvSpPr>
            <a:spLocks noGrp="1"/>
          </p:cNvSpPr>
          <p:nvPr>
            <p:ph type="dt" sz="half" idx="10"/>
          </p:nvPr>
        </p:nvSpPr>
        <p:spPr/>
        <p:txBody>
          <a:bodyPr/>
          <a:lstStyle/>
          <a:p>
            <a:fld id="{1F880FCC-C912-44D1-B437-ADF07288950B}" type="datetimeFigureOut">
              <a:rPr lang="en-IN" smtClean="0"/>
              <a:t>07-01-2023</a:t>
            </a:fld>
            <a:endParaRPr lang="en-IN"/>
          </a:p>
        </p:txBody>
      </p:sp>
      <p:sp>
        <p:nvSpPr>
          <p:cNvPr id="5" name="Footer Placeholder 4">
            <a:extLst>
              <a:ext uri="{FF2B5EF4-FFF2-40B4-BE49-F238E27FC236}">
                <a16:creationId xmlns:a16="http://schemas.microsoft.com/office/drawing/2014/main" id="{423124AA-9F39-1E5A-06C9-8ACBD69D590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BBAD585-8201-DD7B-0AE6-5FC71E9F8FF4}"/>
              </a:ext>
            </a:extLst>
          </p:cNvPr>
          <p:cNvSpPr>
            <a:spLocks noGrp="1"/>
          </p:cNvSpPr>
          <p:nvPr>
            <p:ph type="sldNum" sz="quarter" idx="12"/>
          </p:nvPr>
        </p:nvSpPr>
        <p:spPr/>
        <p:txBody>
          <a:bodyPr/>
          <a:lstStyle/>
          <a:p>
            <a:fld id="{F37CCD12-8DF3-4E74-BF9C-E08C9D3253A7}" type="slidenum">
              <a:rPr lang="en-IN" smtClean="0"/>
              <a:t>‹#›</a:t>
            </a:fld>
            <a:endParaRPr lang="en-IN"/>
          </a:p>
        </p:txBody>
      </p:sp>
    </p:spTree>
    <p:extLst>
      <p:ext uri="{BB962C8B-B14F-4D97-AF65-F5344CB8AC3E}">
        <p14:creationId xmlns:p14="http://schemas.microsoft.com/office/powerpoint/2010/main" val="130082451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B04172-FCE9-896F-7BC7-927BFDF9B329}"/>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D8E1FF38-12FF-5140-7D30-AF490CE891F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0403D87F-099E-0214-6764-30363495F1F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A6C7C3A4-DBDA-D927-7728-8F67991C87C3}"/>
              </a:ext>
            </a:extLst>
          </p:cNvPr>
          <p:cNvSpPr>
            <a:spLocks noGrp="1"/>
          </p:cNvSpPr>
          <p:nvPr>
            <p:ph type="dt" sz="half" idx="10"/>
          </p:nvPr>
        </p:nvSpPr>
        <p:spPr/>
        <p:txBody>
          <a:bodyPr/>
          <a:lstStyle/>
          <a:p>
            <a:fld id="{1F880FCC-C912-44D1-B437-ADF07288950B}" type="datetimeFigureOut">
              <a:rPr lang="en-IN" smtClean="0"/>
              <a:t>07-01-2023</a:t>
            </a:fld>
            <a:endParaRPr lang="en-IN"/>
          </a:p>
        </p:txBody>
      </p:sp>
      <p:sp>
        <p:nvSpPr>
          <p:cNvPr id="6" name="Footer Placeholder 5">
            <a:extLst>
              <a:ext uri="{FF2B5EF4-FFF2-40B4-BE49-F238E27FC236}">
                <a16:creationId xmlns:a16="http://schemas.microsoft.com/office/drawing/2014/main" id="{EEEF4D12-0329-0A9E-7245-C18C908CCBD6}"/>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2238FCF1-F0C8-4BD7-8D6D-C67593F3647B}"/>
              </a:ext>
            </a:extLst>
          </p:cNvPr>
          <p:cNvSpPr>
            <a:spLocks noGrp="1"/>
          </p:cNvSpPr>
          <p:nvPr>
            <p:ph type="sldNum" sz="quarter" idx="12"/>
          </p:nvPr>
        </p:nvSpPr>
        <p:spPr/>
        <p:txBody>
          <a:bodyPr/>
          <a:lstStyle/>
          <a:p>
            <a:fld id="{F37CCD12-8DF3-4E74-BF9C-E08C9D3253A7}" type="slidenum">
              <a:rPr lang="en-IN" smtClean="0"/>
              <a:t>‹#›</a:t>
            </a:fld>
            <a:endParaRPr lang="en-IN"/>
          </a:p>
        </p:txBody>
      </p:sp>
    </p:spTree>
    <p:extLst>
      <p:ext uri="{BB962C8B-B14F-4D97-AF65-F5344CB8AC3E}">
        <p14:creationId xmlns:p14="http://schemas.microsoft.com/office/powerpoint/2010/main" val="403373684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A3C5E8-286E-65A6-0E2B-E04D9A63D772}"/>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86804FD6-2ED4-0535-5B14-57EF10F0B17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FC5ED5B-1647-9A94-4FAE-C0129280271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BAFF44F4-8060-117C-63D2-252BDAF347E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F9C4F0C-ECFE-E4AE-06CA-C81192CC293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F34529BD-8409-0493-5760-2B3871485CEB}"/>
              </a:ext>
            </a:extLst>
          </p:cNvPr>
          <p:cNvSpPr>
            <a:spLocks noGrp="1"/>
          </p:cNvSpPr>
          <p:nvPr>
            <p:ph type="dt" sz="half" idx="10"/>
          </p:nvPr>
        </p:nvSpPr>
        <p:spPr/>
        <p:txBody>
          <a:bodyPr/>
          <a:lstStyle/>
          <a:p>
            <a:fld id="{1F880FCC-C912-44D1-B437-ADF07288950B}" type="datetimeFigureOut">
              <a:rPr lang="en-IN" smtClean="0"/>
              <a:t>07-01-2023</a:t>
            </a:fld>
            <a:endParaRPr lang="en-IN"/>
          </a:p>
        </p:txBody>
      </p:sp>
      <p:sp>
        <p:nvSpPr>
          <p:cNvPr id="8" name="Footer Placeholder 7">
            <a:extLst>
              <a:ext uri="{FF2B5EF4-FFF2-40B4-BE49-F238E27FC236}">
                <a16:creationId xmlns:a16="http://schemas.microsoft.com/office/drawing/2014/main" id="{98440F34-FCD2-A671-5F36-C5B8DB9E8D8E}"/>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A7C96D1F-AD6A-455E-479E-FA199EF30D76}"/>
              </a:ext>
            </a:extLst>
          </p:cNvPr>
          <p:cNvSpPr>
            <a:spLocks noGrp="1"/>
          </p:cNvSpPr>
          <p:nvPr>
            <p:ph type="sldNum" sz="quarter" idx="12"/>
          </p:nvPr>
        </p:nvSpPr>
        <p:spPr/>
        <p:txBody>
          <a:bodyPr/>
          <a:lstStyle/>
          <a:p>
            <a:fld id="{F37CCD12-8DF3-4E74-BF9C-E08C9D3253A7}" type="slidenum">
              <a:rPr lang="en-IN" smtClean="0"/>
              <a:t>‹#›</a:t>
            </a:fld>
            <a:endParaRPr lang="en-IN"/>
          </a:p>
        </p:txBody>
      </p:sp>
    </p:spTree>
    <p:extLst>
      <p:ext uri="{BB962C8B-B14F-4D97-AF65-F5344CB8AC3E}">
        <p14:creationId xmlns:p14="http://schemas.microsoft.com/office/powerpoint/2010/main" val="140064475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5E32C9-D234-EA41-0825-C5CC5EF83354}"/>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D1B52C08-51B0-C1AC-5E04-89E76855A6BF}"/>
              </a:ext>
            </a:extLst>
          </p:cNvPr>
          <p:cNvSpPr>
            <a:spLocks noGrp="1"/>
          </p:cNvSpPr>
          <p:nvPr>
            <p:ph type="dt" sz="half" idx="10"/>
          </p:nvPr>
        </p:nvSpPr>
        <p:spPr/>
        <p:txBody>
          <a:bodyPr/>
          <a:lstStyle/>
          <a:p>
            <a:fld id="{1F880FCC-C912-44D1-B437-ADF07288950B}" type="datetimeFigureOut">
              <a:rPr lang="en-IN" smtClean="0"/>
              <a:t>07-01-2023</a:t>
            </a:fld>
            <a:endParaRPr lang="en-IN"/>
          </a:p>
        </p:txBody>
      </p:sp>
      <p:sp>
        <p:nvSpPr>
          <p:cNvPr id="4" name="Footer Placeholder 3">
            <a:extLst>
              <a:ext uri="{FF2B5EF4-FFF2-40B4-BE49-F238E27FC236}">
                <a16:creationId xmlns:a16="http://schemas.microsoft.com/office/drawing/2014/main" id="{A75B0B1B-3CC0-F3F2-902B-F92C1E09B408}"/>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3261D1A6-322A-0BFF-00C1-8961AB6188E9}"/>
              </a:ext>
            </a:extLst>
          </p:cNvPr>
          <p:cNvSpPr>
            <a:spLocks noGrp="1"/>
          </p:cNvSpPr>
          <p:nvPr>
            <p:ph type="sldNum" sz="quarter" idx="12"/>
          </p:nvPr>
        </p:nvSpPr>
        <p:spPr/>
        <p:txBody>
          <a:bodyPr/>
          <a:lstStyle/>
          <a:p>
            <a:fld id="{F37CCD12-8DF3-4E74-BF9C-E08C9D3253A7}" type="slidenum">
              <a:rPr lang="en-IN" smtClean="0"/>
              <a:t>‹#›</a:t>
            </a:fld>
            <a:endParaRPr lang="en-IN"/>
          </a:p>
        </p:txBody>
      </p:sp>
    </p:spTree>
    <p:extLst>
      <p:ext uri="{BB962C8B-B14F-4D97-AF65-F5344CB8AC3E}">
        <p14:creationId xmlns:p14="http://schemas.microsoft.com/office/powerpoint/2010/main" val="249033177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66DA2D1-9BE4-C478-895D-CC248007A7C4}"/>
              </a:ext>
            </a:extLst>
          </p:cNvPr>
          <p:cNvSpPr>
            <a:spLocks noGrp="1"/>
          </p:cNvSpPr>
          <p:nvPr>
            <p:ph type="dt" sz="half" idx="10"/>
          </p:nvPr>
        </p:nvSpPr>
        <p:spPr/>
        <p:txBody>
          <a:bodyPr/>
          <a:lstStyle/>
          <a:p>
            <a:fld id="{1F880FCC-C912-44D1-B437-ADF07288950B}" type="datetimeFigureOut">
              <a:rPr lang="en-IN" smtClean="0"/>
              <a:t>07-01-2023</a:t>
            </a:fld>
            <a:endParaRPr lang="en-IN"/>
          </a:p>
        </p:txBody>
      </p:sp>
      <p:sp>
        <p:nvSpPr>
          <p:cNvPr id="3" name="Footer Placeholder 2">
            <a:extLst>
              <a:ext uri="{FF2B5EF4-FFF2-40B4-BE49-F238E27FC236}">
                <a16:creationId xmlns:a16="http://schemas.microsoft.com/office/drawing/2014/main" id="{E9DEC7AF-B021-C2E0-C909-1F127198159F}"/>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C0C0FF57-E150-F8D8-1EC3-769FD6365507}"/>
              </a:ext>
            </a:extLst>
          </p:cNvPr>
          <p:cNvSpPr>
            <a:spLocks noGrp="1"/>
          </p:cNvSpPr>
          <p:nvPr>
            <p:ph type="sldNum" sz="quarter" idx="12"/>
          </p:nvPr>
        </p:nvSpPr>
        <p:spPr/>
        <p:txBody>
          <a:bodyPr/>
          <a:lstStyle/>
          <a:p>
            <a:fld id="{F37CCD12-8DF3-4E74-BF9C-E08C9D3253A7}" type="slidenum">
              <a:rPr lang="en-IN" smtClean="0"/>
              <a:t>‹#›</a:t>
            </a:fld>
            <a:endParaRPr lang="en-IN"/>
          </a:p>
        </p:txBody>
      </p:sp>
    </p:spTree>
    <p:extLst>
      <p:ext uri="{BB962C8B-B14F-4D97-AF65-F5344CB8AC3E}">
        <p14:creationId xmlns:p14="http://schemas.microsoft.com/office/powerpoint/2010/main" val="35516169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DD6384-52E4-0B47-AEFE-37CE344E852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082F1C44-E209-AA70-F8E0-56FB3E9D95C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FD27B668-D105-24B6-A3F4-86C61CF86A7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F5967CE-71EC-F23A-1053-2EF16C90811B}"/>
              </a:ext>
            </a:extLst>
          </p:cNvPr>
          <p:cNvSpPr>
            <a:spLocks noGrp="1"/>
          </p:cNvSpPr>
          <p:nvPr>
            <p:ph type="dt" sz="half" idx="10"/>
          </p:nvPr>
        </p:nvSpPr>
        <p:spPr/>
        <p:txBody>
          <a:bodyPr/>
          <a:lstStyle/>
          <a:p>
            <a:fld id="{1F880FCC-C912-44D1-B437-ADF07288950B}" type="datetimeFigureOut">
              <a:rPr lang="en-IN" smtClean="0"/>
              <a:t>07-01-2023</a:t>
            </a:fld>
            <a:endParaRPr lang="en-IN"/>
          </a:p>
        </p:txBody>
      </p:sp>
      <p:sp>
        <p:nvSpPr>
          <p:cNvPr id="6" name="Footer Placeholder 5">
            <a:extLst>
              <a:ext uri="{FF2B5EF4-FFF2-40B4-BE49-F238E27FC236}">
                <a16:creationId xmlns:a16="http://schemas.microsoft.com/office/drawing/2014/main" id="{17D9BA69-C6CA-ABB6-9060-169448ED08A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F271C13-CC89-A248-8F19-DF05E60200B2}"/>
              </a:ext>
            </a:extLst>
          </p:cNvPr>
          <p:cNvSpPr>
            <a:spLocks noGrp="1"/>
          </p:cNvSpPr>
          <p:nvPr>
            <p:ph type="sldNum" sz="quarter" idx="12"/>
          </p:nvPr>
        </p:nvSpPr>
        <p:spPr/>
        <p:txBody>
          <a:bodyPr/>
          <a:lstStyle/>
          <a:p>
            <a:fld id="{F37CCD12-8DF3-4E74-BF9C-E08C9D3253A7}" type="slidenum">
              <a:rPr lang="en-IN" smtClean="0"/>
              <a:t>‹#›</a:t>
            </a:fld>
            <a:endParaRPr lang="en-IN"/>
          </a:p>
        </p:txBody>
      </p:sp>
    </p:spTree>
    <p:extLst>
      <p:ext uri="{BB962C8B-B14F-4D97-AF65-F5344CB8AC3E}">
        <p14:creationId xmlns:p14="http://schemas.microsoft.com/office/powerpoint/2010/main" val="114192079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FDA892-B8FA-4F88-9A1E-B50133DC078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01BCB927-DF55-48B5-9422-3DA4C517256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B6612779-8A27-2E1E-B868-5168A0436A4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E78154E-099E-1704-9F70-9573DF7A9AD0}"/>
              </a:ext>
            </a:extLst>
          </p:cNvPr>
          <p:cNvSpPr>
            <a:spLocks noGrp="1"/>
          </p:cNvSpPr>
          <p:nvPr>
            <p:ph type="dt" sz="half" idx="10"/>
          </p:nvPr>
        </p:nvSpPr>
        <p:spPr/>
        <p:txBody>
          <a:bodyPr/>
          <a:lstStyle/>
          <a:p>
            <a:fld id="{1F880FCC-C912-44D1-B437-ADF07288950B}" type="datetimeFigureOut">
              <a:rPr lang="en-IN" smtClean="0"/>
              <a:t>07-01-2023</a:t>
            </a:fld>
            <a:endParaRPr lang="en-IN"/>
          </a:p>
        </p:txBody>
      </p:sp>
      <p:sp>
        <p:nvSpPr>
          <p:cNvPr id="6" name="Footer Placeholder 5">
            <a:extLst>
              <a:ext uri="{FF2B5EF4-FFF2-40B4-BE49-F238E27FC236}">
                <a16:creationId xmlns:a16="http://schemas.microsoft.com/office/drawing/2014/main" id="{1E0B592E-90D0-9026-66A2-8827064203E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51E54F7-85A2-4E14-E52A-F0C36D33B00F}"/>
              </a:ext>
            </a:extLst>
          </p:cNvPr>
          <p:cNvSpPr>
            <a:spLocks noGrp="1"/>
          </p:cNvSpPr>
          <p:nvPr>
            <p:ph type="sldNum" sz="quarter" idx="12"/>
          </p:nvPr>
        </p:nvSpPr>
        <p:spPr/>
        <p:txBody>
          <a:bodyPr/>
          <a:lstStyle/>
          <a:p>
            <a:fld id="{F37CCD12-8DF3-4E74-BF9C-E08C9D3253A7}" type="slidenum">
              <a:rPr lang="en-IN" smtClean="0"/>
              <a:t>‹#›</a:t>
            </a:fld>
            <a:endParaRPr lang="en-IN"/>
          </a:p>
        </p:txBody>
      </p:sp>
    </p:spTree>
    <p:extLst>
      <p:ext uri="{BB962C8B-B14F-4D97-AF65-F5344CB8AC3E}">
        <p14:creationId xmlns:p14="http://schemas.microsoft.com/office/powerpoint/2010/main" val="312822096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99D848-0929-2D72-3AE3-A93790F21AED}"/>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E5BED7C7-8CD0-251E-4931-E68366E43F2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49E3AB9-08A1-5B4C-09AC-54F0B21CDCA0}"/>
              </a:ext>
            </a:extLst>
          </p:cNvPr>
          <p:cNvSpPr>
            <a:spLocks noGrp="1"/>
          </p:cNvSpPr>
          <p:nvPr>
            <p:ph type="dt" sz="half" idx="10"/>
          </p:nvPr>
        </p:nvSpPr>
        <p:spPr/>
        <p:txBody>
          <a:bodyPr/>
          <a:lstStyle/>
          <a:p>
            <a:fld id="{1F880FCC-C912-44D1-B437-ADF07288950B}" type="datetimeFigureOut">
              <a:rPr lang="en-IN" smtClean="0"/>
              <a:t>07-01-2023</a:t>
            </a:fld>
            <a:endParaRPr lang="en-IN"/>
          </a:p>
        </p:txBody>
      </p:sp>
      <p:sp>
        <p:nvSpPr>
          <p:cNvPr id="5" name="Footer Placeholder 4">
            <a:extLst>
              <a:ext uri="{FF2B5EF4-FFF2-40B4-BE49-F238E27FC236}">
                <a16:creationId xmlns:a16="http://schemas.microsoft.com/office/drawing/2014/main" id="{14DE3094-C6E5-D439-EFC8-DE1C34176F1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41F87C6-AD60-DA01-B26B-30DD7428B4D5}"/>
              </a:ext>
            </a:extLst>
          </p:cNvPr>
          <p:cNvSpPr>
            <a:spLocks noGrp="1"/>
          </p:cNvSpPr>
          <p:nvPr>
            <p:ph type="sldNum" sz="quarter" idx="12"/>
          </p:nvPr>
        </p:nvSpPr>
        <p:spPr/>
        <p:txBody>
          <a:bodyPr/>
          <a:lstStyle/>
          <a:p>
            <a:fld id="{F37CCD12-8DF3-4E74-BF9C-E08C9D3253A7}" type="slidenum">
              <a:rPr lang="en-IN" smtClean="0"/>
              <a:t>‹#›</a:t>
            </a:fld>
            <a:endParaRPr lang="en-IN"/>
          </a:p>
        </p:txBody>
      </p:sp>
    </p:spTree>
    <p:extLst>
      <p:ext uri="{BB962C8B-B14F-4D97-AF65-F5344CB8AC3E}">
        <p14:creationId xmlns:p14="http://schemas.microsoft.com/office/powerpoint/2010/main" val="238971785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0FF900E-9147-784B-666C-DDB284FC820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4A98BBF5-2728-4C93-BFE6-96E55BF5DD0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E5F6F7F-D51B-ED15-C9C9-1ACE24E9B98C}"/>
              </a:ext>
            </a:extLst>
          </p:cNvPr>
          <p:cNvSpPr>
            <a:spLocks noGrp="1"/>
          </p:cNvSpPr>
          <p:nvPr>
            <p:ph type="dt" sz="half" idx="10"/>
          </p:nvPr>
        </p:nvSpPr>
        <p:spPr/>
        <p:txBody>
          <a:bodyPr/>
          <a:lstStyle/>
          <a:p>
            <a:fld id="{1F880FCC-C912-44D1-B437-ADF07288950B}" type="datetimeFigureOut">
              <a:rPr lang="en-IN" smtClean="0"/>
              <a:t>07-01-2023</a:t>
            </a:fld>
            <a:endParaRPr lang="en-IN"/>
          </a:p>
        </p:txBody>
      </p:sp>
      <p:sp>
        <p:nvSpPr>
          <p:cNvPr id="5" name="Footer Placeholder 4">
            <a:extLst>
              <a:ext uri="{FF2B5EF4-FFF2-40B4-BE49-F238E27FC236}">
                <a16:creationId xmlns:a16="http://schemas.microsoft.com/office/drawing/2014/main" id="{51AE1DE6-7C7E-C683-E042-21657A46E19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6CF7B9C-E8CD-CCF3-93FA-1F4086BD56CC}"/>
              </a:ext>
            </a:extLst>
          </p:cNvPr>
          <p:cNvSpPr>
            <a:spLocks noGrp="1"/>
          </p:cNvSpPr>
          <p:nvPr>
            <p:ph type="sldNum" sz="quarter" idx="12"/>
          </p:nvPr>
        </p:nvSpPr>
        <p:spPr/>
        <p:txBody>
          <a:bodyPr/>
          <a:lstStyle/>
          <a:p>
            <a:fld id="{F37CCD12-8DF3-4E74-BF9C-E08C9D3253A7}" type="slidenum">
              <a:rPr lang="en-IN" smtClean="0"/>
              <a:t>‹#›</a:t>
            </a:fld>
            <a:endParaRPr lang="en-IN"/>
          </a:p>
        </p:txBody>
      </p:sp>
    </p:spTree>
    <p:extLst>
      <p:ext uri="{BB962C8B-B14F-4D97-AF65-F5344CB8AC3E}">
        <p14:creationId xmlns:p14="http://schemas.microsoft.com/office/powerpoint/2010/main" val="33176179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ontent with Caption">
    <p:bg>
      <p:bgPr>
        <a:solidFill>
          <a:schemeClr val="tx2"/>
        </a:solidFill>
        <a:effectLst/>
      </p:bgPr>
    </p:bg>
    <p:spTree>
      <p:nvGrpSpPr>
        <p:cNvPr id="1" name=""/>
        <p:cNvGrpSpPr/>
        <p:nvPr/>
      </p:nvGrpSpPr>
      <p:grpSpPr>
        <a:xfrm>
          <a:off x="0" y="0"/>
          <a:ext cx="0" cy="0"/>
          <a:chOff x="0" y="0"/>
          <a:chExt cx="0" cy="0"/>
        </a:xfrm>
      </p:grpSpPr>
      <p:sp>
        <p:nvSpPr>
          <p:cNvPr id="8" name="Google Shape;327;p33">
            <a:extLst>
              <a:ext uri="{FF2B5EF4-FFF2-40B4-BE49-F238E27FC236}">
                <a16:creationId xmlns:a16="http://schemas.microsoft.com/office/drawing/2014/main" id="{F51DD675-2DC4-A4BE-C624-3048A2E666B7}"/>
              </a:ext>
            </a:extLst>
          </p:cNvPr>
          <p:cNvSpPr/>
          <p:nvPr userDrawn="1"/>
        </p:nvSpPr>
        <p:spPr>
          <a:xfrm>
            <a:off x="809553" y="1012104"/>
            <a:ext cx="6957749" cy="5061732"/>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12" name="Google Shape;328;p33">
            <a:extLst>
              <a:ext uri="{FF2B5EF4-FFF2-40B4-BE49-F238E27FC236}">
                <a16:creationId xmlns:a16="http://schemas.microsoft.com/office/drawing/2014/main" id="{A0952ED0-9FCB-B6D2-E806-E2663B8961D0}"/>
              </a:ext>
            </a:extLst>
          </p:cNvPr>
          <p:cNvSpPr/>
          <p:nvPr userDrawn="1"/>
        </p:nvSpPr>
        <p:spPr>
          <a:xfrm>
            <a:off x="600338" y="782757"/>
            <a:ext cx="6957749" cy="5061732"/>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BF01426A-0740-2EB9-FC34-9C043459357E}"/>
              </a:ext>
            </a:extLst>
          </p:cNvPr>
          <p:cNvSpPr>
            <a:spLocks noGrp="1"/>
          </p:cNvSpPr>
          <p:nvPr>
            <p:ph type="title"/>
          </p:nvPr>
        </p:nvSpPr>
        <p:spPr>
          <a:xfrm>
            <a:off x="1389888" y="1719072"/>
            <a:ext cx="5038344" cy="1709928"/>
          </a:xfrm>
        </p:spPr>
        <p:txBody>
          <a:bodyPr/>
          <a:lstStyle>
            <a:lvl1pPr algn="l">
              <a:lnSpc>
                <a:spcPct val="90000"/>
              </a:lnSpc>
              <a:defRPr/>
            </a:lvl1pPr>
          </a:lstStyle>
          <a:p>
            <a:r>
              <a:rPr lang="en-US" noProof="0"/>
              <a:t>Click to edit Master title style</a:t>
            </a:r>
          </a:p>
        </p:txBody>
      </p:sp>
      <p:sp>
        <p:nvSpPr>
          <p:cNvPr id="10" name="Picture Placeholder 9">
            <a:extLst>
              <a:ext uri="{FF2B5EF4-FFF2-40B4-BE49-F238E27FC236}">
                <a16:creationId xmlns:a16="http://schemas.microsoft.com/office/drawing/2014/main" id="{0BC3CDDF-FEA3-712D-9071-515D264F06E7}"/>
              </a:ext>
            </a:extLst>
          </p:cNvPr>
          <p:cNvSpPr>
            <a:spLocks noGrp="1"/>
          </p:cNvSpPr>
          <p:nvPr>
            <p:ph type="pic" sz="quarter" idx="13"/>
          </p:nvPr>
        </p:nvSpPr>
        <p:spPr>
          <a:xfrm>
            <a:off x="8296656" y="0"/>
            <a:ext cx="3895344" cy="6858000"/>
          </a:xfrm>
          <a:solidFill>
            <a:schemeClr val="accent1"/>
          </a:solidFill>
        </p:spPr>
        <p:txBody>
          <a:bodyPr anchor="ctr"/>
          <a:lstStyle>
            <a:lvl1pPr marL="0" indent="0" algn="ctr">
              <a:buNone/>
              <a:defRPr/>
            </a:lvl1pPr>
          </a:lstStyle>
          <a:p>
            <a:r>
              <a:rPr lang="en-US" noProof="0"/>
              <a:t>Click icon to add picture</a:t>
            </a:r>
          </a:p>
        </p:txBody>
      </p:sp>
      <p:sp>
        <p:nvSpPr>
          <p:cNvPr id="3" name="Content Placeholder 2">
            <a:extLst>
              <a:ext uri="{FF2B5EF4-FFF2-40B4-BE49-F238E27FC236}">
                <a16:creationId xmlns:a16="http://schemas.microsoft.com/office/drawing/2014/main" id="{A00F6C1B-F86D-84E1-F13C-1A2310E172C3}"/>
              </a:ext>
            </a:extLst>
          </p:cNvPr>
          <p:cNvSpPr>
            <a:spLocks noGrp="1"/>
          </p:cNvSpPr>
          <p:nvPr>
            <p:ph idx="1"/>
          </p:nvPr>
        </p:nvSpPr>
        <p:spPr>
          <a:xfrm>
            <a:off x="1389888" y="3054096"/>
            <a:ext cx="5010912" cy="2130552"/>
          </a:xfrm>
        </p:spPr>
        <p:txBody>
          <a:bodyPr/>
          <a:lstStyle>
            <a:lvl1pPr marL="54864" indent="0">
              <a:lnSpc>
                <a:spcPct val="120000"/>
              </a:lnSpc>
              <a:spcBef>
                <a:spcPts val="0"/>
              </a:spcBef>
              <a:buNone/>
              <a:defRPr sz="1600"/>
            </a:lvl1pPr>
            <a:lvl2pPr>
              <a:defRPr sz="1400"/>
            </a:lvl2pPr>
            <a:lvl3pPr>
              <a:defRPr sz="1200"/>
            </a:lvl3pPr>
            <a:lvl4pPr>
              <a:defRPr sz="1100"/>
            </a:lvl4pPr>
            <a:lvl5pPr>
              <a:defRPr sz="1100"/>
            </a:lvl5pPr>
          </a:lstStyle>
          <a:p>
            <a:pPr lvl="0"/>
            <a:r>
              <a:rPr lang="en-US" noProof="0"/>
              <a:t>Click to edit Master text styles</a:t>
            </a:r>
          </a:p>
        </p:txBody>
      </p:sp>
      <p:cxnSp>
        <p:nvCxnSpPr>
          <p:cNvPr id="28" name="Straight Connector 27">
            <a:extLst>
              <a:ext uri="{FF2B5EF4-FFF2-40B4-BE49-F238E27FC236}">
                <a16:creationId xmlns:a16="http://schemas.microsoft.com/office/drawing/2014/main" id="{A4F7CD76-D087-685D-2E27-537F34D67EBE}"/>
              </a:ext>
            </a:extLst>
          </p:cNvPr>
          <p:cNvCxnSpPr>
            <a:cxnSpLocks/>
          </p:cNvCxnSpPr>
          <p:nvPr userDrawn="1"/>
        </p:nvCxnSpPr>
        <p:spPr>
          <a:xfrm>
            <a:off x="11276341" y="6528816"/>
            <a:ext cx="9144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6" name="Slide Number Placeholder 5">
            <a:extLst>
              <a:ext uri="{FF2B5EF4-FFF2-40B4-BE49-F238E27FC236}">
                <a16:creationId xmlns:a16="http://schemas.microsoft.com/office/drawing/2014/main" id="{754CBAEF-CF24-7502-B796-D47DF23F28D4}"/>
              </a:ext>
            </a:extLst>
          </p:cNvPr>
          <p:cNvSpPr>
            <a:spLocks noGrp="1"/>
          </p:cNvSpPr>
          <p:nvPr>
            <p:ph type="sldNum" sz="quarter" idx="12"/>
          </p:nvPr>
        </p:nvSpPr>
        <p:spPr>
          <a:xfrm>
            <a:off x="3962400" y="6400904"/>
            <a:ext cx="365760" cy="246888"/>
          </a:xfrm>
        </p:spPr>
        <p:txBody>
          <a:bodyPr/>
          <a:lstStyle>
            <a:lvl1pPr>
              <a:defRPr>
                <a:solidFill>
                  <a:schemeClr val="bg1"/>
                </a:solidFill>
              </a:defRPr>
            </a:lvl1pPr>
          </a:lstStyle>
          <a:p>
            <a:fld id="{8D0AFDD5-844D-364D-8AEC-50CF4D36D55D}" type="slidenum">
              <a:rPr lang="en-US" noProof="0" smtClean="0"/>
              <a:pPr/>
              <a:t>‹#›</a:t>
            </a:fld>
            <a:endParaRPr lang="en-US" noProof="0"/>
          </a:p>
        </p:txBody>
      </p:sp>
      <p:grpSp>
        <p:nvGrpSpPr>
          <p:cNvPr id="13" name="Group 12">
            <a:extLst>
              <a:ext uri="{FF2B5EF4-FFF2-40B4-BE49-F238E27FC236}">
                <a16:creationId xmlns:a16="http://schemas.microsoft.com/office/drawing/2014/main" id="{0C63F889-82B6-D594-DA07-4C82AE33663F}"/>
              </a:ext>
            </a:extLst>
          </p:cNvPr>
          <p:cNvGrpSpPr/>
          <p:nvPr userDrawn="1"/>
        </p:nvGrpSpPr>
        <p:grpSpPr>
          <a:xfrm>
            <a:off x="0" y="6527001"/>
            <a:ext cx="8294153" cy="5617"/>
            <a:chOff x="0" y="6527001"/>
            <a:chExt cx="8294153" cy="5617"/>
          </a:xfrm>
        </p:grpSpPr>
        <p:cxnSp>
          <p:nvCxnSpPr>
            <p:cNvPr id="14" name="Straight Connector 13">
              <a:extLst>
                <a:ext uri="{FF2B5EF4-FFF2-40B4-BE49-F238E27FC236}">
                  <a16:creationId xmlns:a16="http://schemas.microsoft.com/office/drawing/2014/main" id="{3F4BFE95-6DCA-752C-0F0C-CCAF1A576CD0}"/>
                </a:ext>
              </a:extLst>
            </p:cNvPr>
            <p:cNvCxnSpPr>
              <a:cxnSpLocks/>
            </p:cNvCxnSpPr>
            <p:nvPr/>
          </p:nvCxnSpPr>
          <p:spPr>
            <a:xfrm>
              <a:off x="0" y="6527001"/>
              <a:ext cx="3935513" cy="561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3920C2FA-C2E7-21E2-09D0-3BA6B1BC2C1E}"/>
                </a:ext>
              </a:extLst>
            </p:cNvPr>
            <p:cNvCxnSpPr>
              <a:cxnSpLocks/>
            </p:cNvCxnSpPr>
            <p:nvPr/>
          </p:nvCxnSpPr>
          <p:spPr>
            <a:xfrm>
              <a:off x="4358640" y="6527001"/>
              <a:ext cx="3935513" cy="561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882084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ection Header">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38D51F-4DA4-5AB7-6ACD-17065B86DE72}"/>
              </a:ext>
            </a:extLst>
          </p:cNvPr>
          <p:cNvSpPr>
            <a:spLocks noGrp="1"/>
          </p:cNvSpPr>
          <p:nvPr>
            <p:ph type="title"/>
          </p:nvPr>
        </p:nvSpPr>
        <p:spPr>
          <a:xfrm>
            <a:off x="731520" y="1947672"/>
            <a:ext cx="3017520" cy="1938528"/>
          </a:xfrm>
        </p:spPr>
        <p:txBody>
          <a:bodyPr anchor="t"/>
          <a:lstStyle>
            <a:lvl1pPr algn="l">
              <a:defRPr sz="6000"/>
            </a:lvl1pPr>
          </a:lstStyle>
          <a:p>
            <a:r>
              <a:rPr lang="en-US" noProof="0"/>
              <a:t>Click to edit Master title style</a:t>
            </a:r>
          </a:p>
        </p:txBody>
      </p:sp>
      <p:sp>
        <p:nvSpPr>
          <p:cNvPr id="3" name="Text Placeholder 2">
            <a:extLst>
              <a:ext uri="{FF2B5EF4-FFF2-40B4-BE49-F238E27FC236}">
                <a16:creationId xmlns:a16="http://schemas.microsoft.com/office/drawing/2014/main" id="{F4264711-7A11-A788-DD48-17D0C3B08384}"/>
              </a:ext>
            </a:extLst>
          </p:cNvPr>
          <p:cNvSpPr>
            <a:spLocks noGrp="1"/>
          </p:cNvSpPr>
          <p:nvPr>
            <p:ph type="body" idx="1"/>
          </p:nvPr>
        </p:nvSpPr>
        <p:spPr>
          <a:xfrm>
            <a:off x="758952" y="4279392"/>
            <a:ext cx="2980944" cy="402336"/>
          </a:xfrm>
        </p:spPr>
        <p:txBody>
          <a:bodyPr/>
          <a:lstStyle>
            <a:lvl1pPr marL="0" indent="0">
              <a:lnSpc>
                <a:spcPct val="100000"/>
              </a:lnSpc>
              <a:spcBef>
                <a:spcPts val="0"/>
              </a:spcBef>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Click to edit Master text styles</a:t>
            </a:r>
          </a:p>
        </p:txBody>
      </p:sp>
      <p:sp>
        <p:nvSpPr>
          <p:cNvPr id="8" name="Google Shape;1251;p56">
            <a:extLst>
              <a:ext uri="{FF2B5EF4-FFF2-40B4-BE49-F238E27FC236}">
                <a16:creationId xmlns:a16="http://schemas.microsoft.com/office/drawing/2014/main" id="{9061A64A-DA6A-5D22-BE0B-94B0626A6CF1}"/>
              </a:ext>
            </a:extLst>
          </p:cNvPr>
          <p:cNvSpPr/>
          <p:nvPr userDrawn="1"/>
        </p:nvSpPr>
        <p:spPr>
          <a:xfrm>
            <a:off x="5102241" y="597060"/>
            <a:ext cx="5949692" cy="5949692"/>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0" name="Picture Placeholder 9">
            <a:extLst>
              <a:ext uri="{FF2B5EF4-FFF2-40B4-BE49-F238E27FC236}">
                <a16:creationId xmlns:a16="http://schemas.microsoft.com/office/drawing/2014/main" id="{E88E5310-5724-6031-306F-4110AC65EBDB}"/>
              </a:ext>
            </a:extLst>
          </p:cNvPr>
          <p:cNvSpPr>
            <a:spLocks noGrp="1" noChangeAspect="1"/>
          </p:cNvSpPr>
          <p:nvPr>
            <p:ph type="pic" sz="quarter" idx="10"/>
          </p:nvPr>
        </p:nvSpPr>
        <p:spPr>
          <a:xfrm>
            <a:off x="5001768" y="420624"/>
            <a:ext cx="5897880" cy="5897880"/>
          </a:xfrm>
          <a:prstGeom prst="ellipse">
            <a:avLst/>
          </a:prstGeom>
          <a:solidFill>
            <a:schemeClr val="accent1"/>
          </a:solidFill>
          <a:ln w="25400">
            <a:solidFill>
              <a:schemeClr val="tx1"/>
            </a:solidFill>
          </a:ln>
        </p:spPr>
        <p:txBody>
          <a:bodyPr anchor="ctr"/>
          <a:lstStyle>
            <a:lvl1pPr marL="0" indent="0" algn="ctr">
              <a:buNone/>
              <a:defRPr/>
            </a:lvl1pPr>
          </a:lstStyle>
          <a:p>
            <a:r>
              <a:rPr lang="en-US" noProof="0"/>
              <a:t>Click icon to add picture</a:t>
            </a:r>
          </a:p>
        </p:txBody>
      </p:sp>
    </p:spTree>
    <p:extLst>
      <p:ext uri="{BB962C8B-B14F-4D97-AF65-F5344CB8AC3E}">
        <p14:creationId xmlns:p14="http://schemas.microsoft.com/office/powerpoint/2010/main" val="7911687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accent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1426A-0740-2EB9-FC34-9C043459357E}"/>
              </a:ext>
            </a:extLst>
          </p:cNvPr>
          <p:cNvSpPr>
            <a:spLocks noGrp="1"/>
          </p:cNvSpPr>
          <p:nvPr>
            <p:ph type="title"/>
          </p:nvPr>
        </p:nvSpPr>
        <p:spPr/>
        <p:txBody>
          <a:bodyPr/>
          <a:lstStyle/>
          <a:p>
            <a:r>
              <a:rPr lang="en-US" noProof="0"/>
              <a:t>Click to edit Master title style</a:t>
            </a:r>
          </a:p>
        </p:txBody>
      </p:sp>
      <p:sp>
        <p:nvSpPr>
          <p:cNvPr id="3" name="Content Placeholder 2">
            <a:extLst>
              <a:ext uri="{FF2B5EF4-FFF2-40B4-BE49-F238E27FC236}">
                <a16:creationId xmlns:a16="http://schemas.microsoft.com/office/drawing/2014/main" id="{A00F6C1B-F86D-84E1-F13C-1A2310E172C3}"/>
              </a:ext>
            </a:extLst>
          </p:cNvPr>
          <p:cNvSpPr>
            <a:spLocks noGrp="1"/>
          </p:cNvSpPr>
          <p:nvPr>
            <p:ph idx="1"/>
          </p:nvPr>
        </p:nvSpPr>
        <p:spPr>
          <a:xfrm>
            <a:off x="484632" y="1810512"/>
            <a:ext cx="11000232" cy="416052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Slide Number Placeholder 5">
            <a:extLst>
              <a:ext uri="{FF2B5EF4-FFF2-40B4-BE49-F238E27FC236}">
                <a16:creationId xmlns:a16="http://schemas.microsoft.com/office/drawing/2014/main" id="{754CBAEF-CF24-7502-B796-D47DF23F28D4}"/>
              </a:ext>
            </a:extLst>
          </p:cNvPr>
          <p:cNvSpPr>
            <a:spLocks noGrp="1"/>
          </p:cNvSpPr>
          <p:nvPr>
            <p:ph type="sldNum" sz="quarter" idx="12"/>
          </p:nvPr>
        </p:nvSpPr>
        <p:spPr/>
        <p:txBody>
          <a:bodyPr/>
          <a:lstStyle/>
          <a:p>
            <a:fld id="{8D0AFDD5-844D-364D-8AEC-50CF4D36D55D}" type="slidenum">
              <a:rPr lang="en-US" noProof="0" smtClean="0"/>
              <a:t>‹#›</a:t>
            </a:fld>
            <a:endParaRPr lang="en-US" noProof="0"/>
          </a:p>
        </p:txBody>
      </p:sp>
      <p:sp>
        <p:nvSpPr>
          <p:cNvPr id="5" name="Footer Placeholder 4">
            <a:extLst>
              <a:ext uri="{FF2B5EF4-FFF2-40B4-BE49-F238E27FC236}">
                <a16:creationId xmlns:a16="http://schemas.microsoft.com/office/drawing/2014/main" id="{82D9E7CE-C596-EE32-BBFE-799C10EFBBB2}"/>
              </a:ext>
            </a:extLst>
          </p:cNvPr>
          <p:cNvSpPr>
            <a:spLocks noGrp="1"/>
          </p:cNvSpPr>
          <p:nvPr>
            <p:ph type="ftr" sz="quarter" idx="11"/>
          </p:nvPr>
        </p:nvSpPr>
        <p:spPr/>
        <p:txBody>
          <a:bodyPr/>
          <a:lstStyle/>
          <a:p>
            <a:r>
              <a:rPr lang="en-US" noProof="0"/>
              <a:t>Presentation title</a:t>
            </a:r>
          </a:p>
        </p:txBody>
      </p:sp>
      <p:sp>
        <p:nvSpPr>
          <p:cNvPr id="4" name="Date Placeholder 3">
            <a:extLst>
              <a:ext uri="{FF2B5EF4-FFF2-40B4-BE49-F238E27FC236}">
                <a16:creationId xmlns:a16="http://schemas.microsoft.com/office/drawing/2014/main" id="{7490B60C-999F-167B-3927-D752A0DE60A7}"/>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12013492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accent3"/>
        </a:solidFill>
        <a:effectLst/>
      </p:bgPr>
    </p:bg>
    <p:spTree>
      <p:nvGrpSpPr>
        <p:cNvPr id="1" name=""/>
        <p:cNvGrpSpPr/>
        <p:nvPr/>
      </p:nvGrpSpPr>
      <p:grpSpPr>
        <a:xfrm>
          <a:off x="0" y="0"/>
          <a:ext cx="0" cy="0"/>
          <a:chOff x="0" y="0"/>
          <a:chExt cx="0" cy="0"/>
        </a:xfrm>
      </p:grpSpPr>
      <p:sp>
        <p:nvSpPr>
          <p:cNvPr id="12" name="Google Shape;327;p33">
            <a:extLst>
              <a:ext uri="{FF2B5EF4-FFF2-40B4-BE49-F238E27FC236}">
                <a16:creationId xmlns:a16="http://schemas.microsoft.com/office/drawing/2014/main" id="{EA1EE280-E44E-F71B-ED1B-CA8CEDEE6175}"/>
              </a:ext>
            </a:extLst>
          </p:cNvPr>
          <p:cNvSpPr/>
          <p:nvPr userDrawn="1"/>
        </p:nvSpPr>
        <p:spPr>
          <a:xfrm>
            <a:off x="1087280" y="1161412"/>
            <a:ext cx="10221119" cy="4831742"/>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accent2">
                  <a:lumMod val="20000"/>
                  <a:lumOff val="80000"/>
                </a:schemeClr>
              </a:solidFill>
              <a:latin typeface="Karla"/>
              <a:ea typeface="Karla"/>
              <a:cs typeface="Karla"/>
              <a:sym typeface="Karla"/>
            </a:endParaRPr>
          </a:p>
        </p:txBody>
      </p:sp>
      <p:sp>
        <p:nvSpPr>
          <p:cNvPr id="14" name="Google Shape;328;p33">
            <a:extLst>
              <a:ext uri="{FF2B5EF4-FFF2-40B4-BE49-F238E27FC236}">
                <a16:creationId xmlns:a16="http://schemas.microsoft.com/office/drawing/2014/main" id="{332C8624-D848-DF0C-9104-7A2655E4A0FE}"/>
              </a:ext>
            </a:extLst>
          </p:cNvPr>
          <p:cNvSpPr/>
          <p:nvPr userDrawn="1"/>
        </p:nvSpPr>
        <p:spPr>
          <a:xfrm>
            <a:off x="858371" y="800100"/>
            <a:ext cx="10221119" cy="4953001"/>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BF01426A-0740-2EB9-FC34-9C043459357E}"/>
              </a:ext>
            </a:extLst>
          </p:cNvPr>
          <p:cNvSpPr>
            <a:spLocks noGrp="1"/>
          </p:cNvSpPr>
          <p:nvPr>
            <p:ph type="title"/>
          </p:nvPr>
        </p:nvSpPr>
        <p:spPr>
          <a:xfrm>
            <a:off x="2862072" y="2322576"/>
            <a:ext cx="6473952" cy="1901952"/>
          </a:xfrm>
        </p:spPr>
        <p:txBody>
          <a:bodyPr anchor="ctr"/>
          <a:lstStyle>
            <a:lvl1pPr algn="l">
              <a:lnSpc>
                <a:spcPct val="90000"/>
              </a:lnSpc>
              <a:defRPr sz="4000"/>
            </a:lvl1pPr>
          </a:lstStyle>
          <a:p>
            <a:r>
              <a:rPr lang="en-US" noProof="0"/>
              <a:t>Click to edit Master title style</a:t>
            </a:r>
          </a:p>
        </p:txBody>
      </p:sp>
      <p:sp>
        <p:nvSpPr>
          <p:cNvPr id="18" name="Text Placeholder 15">
            <a:extLst>
              <a:ext uri="{FF2B5EF4-FFF2-40B4-BE49-F238E27FC236}">
                <a16:creationId xmlns:a16="http://schemas.microsoft.com/office/drawing/2014/main" id="{4817D722-78FF-E98D-229F-DDC8146F5572}"/>
              </a:ext>
            </a:extLst>
          </p:cNvPr>
          <p:cNvSpPr>
            <a:spLocks noGrp="1"/>
          </p:cNvSpPr>
          <p:nvPr>
            <p:ph type="body" sz="quarter" idx="15" hasCustomPrompt="1"/>
          </p:nvPr>
        </p:nvSpPr>
        <p:spPr>
          <a:xfrm>
            <a:off x="1027874" y="809103"/>
            <a:ext cx="1798955" cy="2062163"/>
          </a:xfrm>
        </p:spPr>
        <p:txBody>
          <a:bodyPr anchor="t"/>
          <a:lstStyle>
            <a:lvl1pPr marL="0" indent="0">
              <a:buNone/>
              <a:defRPr sz="25000" b="1">
                <a:solidFill>
                  <a:schemeClr val="tx2"/>
                </a:solidFill>
                <a:latin typeface="+mj-lt"/>
              </a:defRPr>
            </a:lvl1pPr>
          </a:lstStyle>
          <a:p>
            <a:pPr lvl="0"/>
            <a:r>
              <a:rPr lang="en-US" noProof="0"/>
              <a:t>“</a:t>
            </a:r>
          </a:p>
        </p:txBody>
      </p:sp>
      <p:sp>
        <p:nvSpPr>
          <p:cNvPr id="3" name="Content Placeholder 2">
            <a:extLst>
              <a:ext uri="{FF2B5EF4-FFF2-40B4-BE49-F238E27FC236}">
                <a16:creationId xmlns:a16="http://schemas.microsoft.com/office/drawing/2014/main" id="{A00F6C1B-F86D-84E1-F13C-1A2310E172C3}"/>
              </a:ext>
            </a:extLst>
          </p:cNvPr>
          <p:cNvSpPr>
            <a:spLocks noGrp="1"/>
          </p:cNvSpPr>
          <p:nvPr>
            <p:ph idx="1"/>
          </p:nvPr>
        </p:nvSpPr>
        <p:spPr>
          <a:xfrm>
            <a:off x="2862072" y="4334256"/>
            <a:ext cx="2340864" cy="585216"/>
          </a:xfrm>
        </p:spPr>
        <p:txBody>
          <a:bodyPr/>
          <a:lstStyle>
            <a:lvl1pPr marL="0" indent="0">
              <a:lnSpc>
                <a:spcPct val="100000"/>
              </a:lnSpc>
              <a:spcBef>
                <a:spcPts val="0"/>
              </a:spcBef>
              <a:buNone/>
              <a:defRPr sz="2000"/>
            </a:lvl1pPr>
          </a:lstStyle>
          <a:p>
            <a:pPr lvl="0"/>
            <a:r>
              <a:rPr lang="en-US" noProof="0"/>
              <a:t>Click to edit Master text styles</a:t>
            </a:r>
          </a:p>
        </p:txBody>
      </p:sp>
      <p:sp>
        <p:nvSpPr>
          <p:cNvPr id="17" name="Text Placeholder 15">
            <a:extLst>
              <a:ext uri="{FF2B5EF4-FFF2-40B4-BE49-F238E27FC236}">
                <a16:creationId xmlns:a16="http://schemas.microsoft.com/office/drawing/2014/main" id="{F9A35D83-86B3-5132-45B2-6382E8F3A4C2}"/>
              </a:ext>
            </a:extLst>
          </p:cNvPr>
          <p:cNvSpPr>
            <a:spLocks noGrp="1"/>
          </p:cNvSpPr>
          <p:nvPr>
            <p:ph type="body" sz="quarter" idx="14" hasCustomPrompt="1"/>
          </p:nvPr>
        </p:nvSpPr>
        <p:spPr>
          <a:xfrm>
            <a:off x="9281160" y="3957272"/>
            <a:ext cx="1798955" cy="2062163"/>
          </a:xfrm>
        </p:spPr>
        <p:txBody>
          <a:bodyPr/>
          <a:lstStyle>
            <a:lvl1pPr marL="0" indent="0">
              <a:buNone/>
              <a:defRPr sz="25000" b="1">
                <a:solidFill>
                  <a:schemeClr val="tx2"/>
                </a:solidFill>
                <a:latin typeface="+mj-lt"/>
              </a:defRPr>
            </a:lvl1pPr>
          </a:lstStyle>
          <a:p>
            <a:pPr lvl="0"/>
            <a:r>
              <a:rPr lang="en-US" noProof="0"/>
              <a:t>”</a:t>
            </a:r>
          </a:p>
        </p:txBody>
      </p:sp>
      <p:sp>
        <p:nvSpPr>
          <p:cNvPr id="7" name="Date Placeholder 6">
            <a:extLst>
              <a:ext uri="{FF2B5EF4-FFF2-40B4-BE49-F238E27FC236}">
                <a16:creationId xmlns:a16="http://schemas.microsoft.com/office/drawing/2014/main" id="{C1F53ABF-1C17-E7D0-EEB7-468CEDF285C7}"/>
              </a:ext>
            </a:extLst>
          </p:cNvPr>
          <p:cNvSpPr>
            <a:spLocks noGrp="1"/>
          </p:cNvSpPr>
          <p:nvPr>
            <p:ph type="dt" sz="half" idx="16"/>
          </p:nvPr>
        </p:nvSpPr>
        <p:spPr/>
        <p:txBody>
          <a:bodyPr/>
          <a:lstStyle/>
          <a:p>
            <a:r>
              <a:rPr lang="en-US" noProof="0"/>
              <a:t>20XX</a:t>
            </a:r>
          </a:p>
        </p:txBody>
      </p:sp>
      <p:sp>
        <p:nvSpPr>
          <p:cNvPr id="8" name="Footer Placeholder 7">
            <a:extLst>
              <a:ext uri="{FF2B5EF4-FFF2-40B4-BE49-F238E27FC236}">
                <a16:creationId xmlns:a16="http://schemas.microsoft.com/office/drawing/2014/main" id="{86A64DF1-77A3-B856-5F46-12724706B8A1}"/>
              </a:ext>
            </a:extLst>
          </p:cNvPr>
          <p:cNvSpPr>
            <a:spLocks noGrp="1"/>
          </p:cNvSpPr>
          <p:nvPr>
            <p:ph type="ftr" sz="quarter" idx="17"/>
          </p:nvPr>
        </p:nvSpPr>
        <p:spPr/>
        <p:txBody>
          <a:bodyPr/>
          <a:lstStyle/>
          <a:p>
            <a:r>
              <a:rPr lang="en-US" noProof="0"/>
              <a:t>Presentation title</a:t>
            </a:r>
          </a:p>
        </p:txBody>
      </p:sp>
      <p:sp>
        <p:nvSpPr>
          <p:cNvPr id="9" name="Slide Number Placeholder 8">
            <a:extLst>
              <a:ext uri="{FF2B5EF4-FFF2-40B4-BE49-F238E27FC236}">
                <a16:creationId xmlns:a16="http://schemas.microsoft.com/office/drawing/2014/main" id="{D8961FC7-9CAD-4B2D-A8F6-C172AF6D5EB1}"/>
              </a:ext>
            </a:extLst>
          </p:cNvPr>
          <p:cNvSpPr>
            <a:spLocks noGrp="1"/>
          </p:cNvSpPr>
          <p:nvPr>
            <p:ph type="sldNum" sz="quarter" idx="18"/>
          </p:nvPr>
        </p:nvSpPr>
        <p:spPr/>
        <p:txBody>
          <a:bodyPr/>
          <a:lstStyle/>
          <a:p>
            <a:fld id="{8D0AFDD5-844D-364D-8AEC-50CF4D36D55D}" type="slidenum">
              <a:rPr lang="en-US" noProof="0" smtClean="0"/>
              <a:pPr/>
              <a:t>‹#›</a:t>
            </a:fld>
            <a:endParaRPr lang="en-US" noProof="0"/>
          </a:p>
        </p:txBody>
      </p:sp>
    </p:spTree>
    <p:extLst>
      <p:ext uri="{BB962C8B-B14F-4D97-AF65-F5344CB8AC3E}">
        <p14:creationId xmlns:p14="http://schemas.microsoft.com/office/powerpoint/2010/main" val="28843801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am x4">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7FDA4E-49F9-223C-DA55-A79802EE1883}"/>
              </a:ext>
            </a:extLst>
          </p:cNvPr>
          <p:cNvSpPr>
            <a:spLocks noGrp="1"/>
          </p:cNvSpPr>
          <p:nvPr>
            <p:ph type="title"/>
          </p:nvPr>
        </p:nvSpPr>
        <p:spPr/>
        <p:txBody>
          <a:bodyPr/>
          <a:lstStyle>
            <a:lvl1pPr>
              <a:defRPr>
                <a:solidFill>
                  <a:schemeClr val="bg1"/>
                </a:solidFill>
              </a:defRPr>
            </a:lvl1pPr>
          </a:lstStyle>
          <a:p>
            <a:r>
              <a:rPr lang="en-US" noProof="0"/>
              <a:t>Click to edit Master title style</a:t>
            </a:r>
          </a:p>
        </p:txBody>
      </p:sp>
      <p:sp>
        <p:nvSpPr>
          <p:cNvPr id="7" name="Google Shape;1149;p53">
            <a:extLst>
              <a:ext uri="{FF2B5EF4-FFF2-40B4-BE49-F238E27FC236}">
                <a16:creationId xmlns:a16="http://schemas.microsoft.com/office/drawing/2014/main" id="{E21113D2-FC9F-27EC-7A45-E8F7695D1407}"/>
              </a:ext>
            </a:extLst>
          </p:cNvPr>
          <p:cNvSpPr/>
          <p:nvPr userDrawn="1"/>
        </p:nvSpPr>
        <p:spPr>
          <a:xfrm>
            <a:off x="694922" y="2330750"/>
            <a:ext cx="2542032" cy="3200400"/>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9" name="Google Shape;1149;p53">
            <a:extLst>
              <a:ext uri="{FF2B5EF4-FFF2-40B4-BE49-F238E27FC236}">
                <a16:creationId xmlns:a16="http://schemas.microsoft.com/office/drawing/2014/main" id="{AD0B836B-7152-D6F5-7044-4B3B321454F5}"/>
              </a:ext>
            </a:extLst>
          </p:cNvPr>
          <p:cNvSpPr/>
          <p:nvPr userDrawn="1"/>
        </p:nvSpPr>
        <p:spPr>
          <a:xfrm>
            <a:off x="3541000" y="2330750"/>
            <a:ext cx="2542032" cy="3200400"/>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1" name="Google Shape;1149;p53">
            <a:extLst>
              <a:ext uri="{FF2B5EF4-FFF2-40B4-BE49-F238E27FC236}">
                <a16:creationId xmlns:a16="http://schemas.microsoft.com/office/drawing/2014/main" id="{65518B88-F549-D8C7-0CD2-91E7CABE5E13}"/>
              </a:ext>
            </a:extLst>
          </p:cNvPr>
          <p:cNvSpPr/>
          <p:nvPr userDrawn="1"/>
        </p:nvSpPr>
        <p:spPr>
          <a:xfrm>
            <a:off x="6387080" y="2328404"/>
            <a:ext cx="2542032" cy="3200400"/>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3" name="Google Shape;1149;p53">
            <a:extLst>
              <a:ext uri="{FF2B5EF4-FFF2-40B4-BE49-F238E27FC236}">
                <a16:creationId xmlns:a16="http://schemas.microsoft.com/office/drawing/2014/main" id="{EF098B7F-7320-E28C-D4A0-9C0D6072BDA7}"/>
              </a:ext>
            </a:extLst>
          </p:cNvPr>
          <p:cNvSpPr/>
          <p:nvPr userDrawn="1"/>
        </p:nvSpPr>
        <p:spPr>
          <a:xfrm>
            <a:off x="9233158" y="2328404"/>
            <a:ext cx="2542032" cy="3200400"/>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5" name="Text Placeholder 24">
            <a:extLst>
              <a:ext uri="{FF2B5EF4-FFF2-40B4-BE49-F238E27FC236}">
                <a16:creationId xmlns:a16="http://schemas.microsoft.com/office/drawing/2014/main" id="{2349526F-21BB-B06B-612E-8AAA322B41DD}"/>
              </a:ext>
            </a:extLst>
          </p:cNvPr>
          <p:cNvSpPr>
            <a:spLocks noGrp="1"/>
          </p:cNvSpPr>
          <p:nvPr>
            <p:ph type="body" sz="quarter" idx="14"/>
          </p:nvPr>
        </p:nvSpPr>
        <p:spPr>
          <a:xfrm>
            <a:off x="565816" y="2193042"/>
            <a:ext cx="2514600" cy="3200400"/>
          </a:xfrm>
          <a:solidFill>
            <a:schemeClr val="accent5"/>
          </a:solidFill>
          <a:ln w="25400">
            <a:solidFill>
              <a:schemeClr val="dk1"/>
            </a:solidFill>
          </a:ln>
        </p:spPr>
        <p:txBody>
          <a:bodyPr tIns="2377440"/>
          <a:lstStyle>
            <a:lvl1pPr marL="0" indent="0" algn="ctr">
              <a:buFont typeface="Arial" panose="020B0604020202020204" pitchFamily="34" charset="0"/>
              <a:buNone/>
              <a:defRPr sz="2000">
                <a:latin typeface="+mj-lt"/>
              </a:defRPr>
            </a:lvl1pPr>
          </a:lstStyle>
          <a:p>
            <a:pPr lvl="0"/>
            <a:r>
              <a:rPr lang="en-US" noProof="0"/>
              <a:t>Click to edit Master text styles</a:t>
            </a:r>
          </a:p>
        </p:txBody>
      </p:sp>
      <p:sp>
        <p:nvSpPr>
          <p:cNvPr id="23" name="Picture Placeholder 22">
            <a:extLst>
              <a:ext uri="{FF2B5EF4-FFF2-40B4-BE49-F238E27FC236}">
                <a16:creationId xmlns:a16="http://schemas.microsoft.com/office/drawing/2014/main" id="{99DE91A1-A01A-B800-F6EB-C013020202CF}"/>
              </a:ext>
            </a:extLst>
          </p:cNvPr>
          <p:cNvSpPr>
            <a:spLocks noGrp="1"/>
          </p:cNvSpPr>
          <p:nvPr>
            <p:ph type="pic" sz="quarter" idx="13"/>
          </p:nvPr>
        </p:nvSpPr>
        <p:spPr>
          <a:xfrm>
            <a:off x="579532" y="2193042"/>
            <a:ext cx="2487168" cy="2103120"/>
          </a:xfrm>
          <a:ln w="25400">
            <a:solidFill>
              <a:schemeClr val="tx1"/>
            </a:solidFill>
          </a:ln>
        </p:spPr>
        <p:txBody>
          <a:bodyPr anchor="ctr"/>
          <a:lstStyle>
            <a:lvl1pPr marL="0" indent="0" algn="ctr">
              <a:buNone/>
              <a:defRPr sz="1600"/>
            </a:lvl1pPr>
          </a:lstStyle>
          <a:p>
            <a:r>
              <a:rPr lang="en-US" noProof="0"/>
              <a:t>Click icon to add picture</a:t>
            </a:r>
          </a:p>
        </p:txBody>
      </p:sp>
      <p:sp>
        <p:nvSpPr>
          <p:cNvPr id="28" name="Text Placeholder 26">
            <a:extLst>
              <a:ext uri="{FF2B5EF4-FFF2-40B4-BE49-F238E27FC236}">
                <a16:creationId xmlns:a16="http://schemas.microsoft.com/office/drawing/2014/main" id="{733EF8C8-3849-9C80-1F6E-7038D1134789}"/>
              </a:ext>
            </a:extLst>
          </p:cNvPr>
          <p:cNvSpPr>
            <a:spLocks noGrp="1"/>
          </p:cNvSpPr>
          <p:nvPr>
            <p:ph type="body" sz="quarter" idx="15"/>
          </p:nvPr>
        </p:nvSpPr>
        <p:spPr>
          <a:xfrm>
            <a:off x="580220" y="4846546"/>
            <a:ext cx="2514600" cy="338328"/>
          </a:xfrm>
        </p:spPr>
        <p:txBody>
          <a:bodyPr/>
          <a:lstStyle>
            <a:lvl1pPr marL="0" indent="0" algn="ctr">
              <a:lnSpc>
                <a:spcPct val="100000"/>
              </a:lnSpc>
              <a:spcBef>
                <a:spcPts val="0"/>
              </a:spcBef>
              <a:buNone/>
              <a:defRPr sz="1600"/>
            </a:lvl1pPr>
          </a:lstStyle>
          <a:p>
            <a:pPr lvl="0"/>
            <a:r>
              <a:rPr lang="en-US" noProof="0"/>
              <a:t>Click to edit Master text styles</a:t>
            </a:r>
          </a:p>
        </p:txBody>
      </p:sp>
      <p:sp>
        <p:nvSpPr>
          <p:cNvPr id="29" name="Text Placeholder 24">
            <a:extLst>
              <a:ext uri="{FF2B5EF4-FFF2-40B4-BE49-F238E27FC236}">
                <a16:creationId xmlns:a16="http://schemas.microsoft.com/office/drawing/2014/main" id="{32F8A8CA-E278-E129-A09C-8C4B7CCA2DE2}"/>
              </a:ext>
            </a:extLst>
          </p:cNvPr>
          <p:cNvSpPr>
            <a:spLocks noGrp="1"/>
          </p:cNvSpPr>
          <p:nvPr>
            <p:ph type="body" sz="quarter" idx="16"/>
          </p:nvPr>
        </p:nvSpPr>
        <p:spPr>
          <a:xfrm>
            <a:off x="3419856" y="2193042"/>
            <a:ext cx="2514600" cy="3200400"/>
          </a:xfrm>
          <a:solidFill>
            <a:schemeClr val="accent5"/>
          </a:solidFill>
          <a:ln w="25400">
            <a:solidFill>
              <a:schemeClr val="dk1"/>
            </a:solidFill>
          </a:ln>
        </p:spPr>
        <p:txBody>
          <a:bodyPr tIns="2377440"/>
          <a:lstStyle>
            <a:lvl1pPr marL="0" indent="0" algn="ctr">
              <a:buFont typeface="Arial" panose="020B0604020202020204" pitchFamily="34" charset="0"/>
              <a:buNone/>
              <a:defRPr sz="2000">
                <a:latin typeface="+mj-lt"/>
              </a:defRPr>
            </a:lvl1pPr>
          </a:lstStyle>
          <a:p>
            <a:pPr lvl="0"/>
            <a:r>
              <a:rPr lang="en-US" noProof="0"/>
              <a:t>Click to edit Master text styles</a:t>
            </a:r>
          </a:p>
        </p:txBody>
      </p:sp>
      <p:sp>
        <p:nvSpPr>
          <p:cNvPr id="30" name="Picture Placeholder 22">
            <a:extLst>
              <a:ext uri="{FF2B5EF4-FFF2-40B4-BE49-F238E27FC236}">
                <a16:creationId xmlns:a16="http://schemas.microsoft.com/office/drawing/2014/main" id="{3CFBF841-C094-5FA8-63F2-F5DA37C0359A}"/>
              </a:ext>
            </a:extLst>
          </p:cNvPr>
          <p:cNvSpPr>
            <a:spLocks noGrp="1"/>
          </p:cNvSpPr>
          <p:nvPr>
            <p:ph type="pic" sz="quarter" idx="17"/>
          </p:nvPr>
        </p:nvSpPr>
        <p:spPr>
          <a:xfrm>
            <a:off x="3433572" y="2193042"/>
            <a:ext cx="2487168" cy="2103120"/>
          </a:xfrm>
          <a:ln w="25400">
            <a:solidFill>
              <a:schemeClr val="tx1"/>
            </a:solidFill>
          </a:ln>
        </p:spPr>
        <p:txBody>
          <a:bodyPr anchor="ctr"/>
          <a:lstStyle>
            <a:lvl1pPr marL="0" indent="0" algn="ctr">
              <a:buNone/>
              <a:defRPr sz="1600"/>
            </a:lvl1pPr>
          </a:lstStyle>
          <a:p>
            <a:r>
              <a:rPr lang="en-US" noProof="0"/>
              <a:t>Click icon to add picture</a:t>
            </a:r>
          </a:p>
        </p:txBody>
      </p:sp>
      <p:sp>
        <p:nvSpPr>
          <p:cNvPr id="31" name="Text Placeholder 26">
            <a:extLst>
              <a:ext uri="{FF2B5EF4-FFF2-40B4-BE49-F238E27FC236}">
                <a16:creationId xmlns:a16="http://schemas.microsoft.com/office/drawing/2014/main" id="{C76BA571-FE5C-F5F7-9056-20BD57DA6789}"/>
              </a:ext>
            </a:extLst>
          </p:cNvPr>
          <p:cNvSpPr>
            <a:spLocks noGrp="1"/>
          </p:cNvSpPr>
          <p:nvPr>
            <p:ph type="body" sz="quarter" idx="18"/>
          </p:nvPr>
        </p:nvSpPr>
        <p:spPr>
          <a:xfrm>
            <a:off x="3419856" y="4846546"/>
            <a:ext cx="2514600" cy="338328"/>
          </a:xfrm>
        </p:spPr>
        <p:txBody>
          <a:bodyPr/>
          <a:lstStyle>
            <a:lvl1pPr marL="0" indent="0" algn="ctr">
              <a:lnSpc>
                <a:spcPct val="100000"/>
              </a:lnSpc>
              <a:spcBef>
                <a:spcPts val="0"/>
              </a:spcBef>
              <a:buNone/>
              <a:defRPr sz="1600"/>
            </a:lvl1pPr>
          </a:lstStyle>
          <a:p>
            <a:pPr lvl="0"/>
            <a:r>
              <a:rPr lang="en-US" noProof="0"/>
              <a:t>Click to edit Master text styles</a:t>
            </a:r>
          </a:p>
        </p:txBody>
      </p:sp>
      <p:sp>
        <p:nvSpPr>
          <p:cNvPr id="32" name="Text Placeholder 24">
            <a:extLst>
              <a:ext uri="{FF2B5EF4-FFF2-40B4-BE49-F238E27FC236}">
                <a16:creationId xmlns:a16="http://schemas.microsoft.com/office/drawing/2014/main" id="{D7F9FC21-D881-DB86-4C69-C07821DCF3A7}"/>
              </a:ext>
            </a:extLst>
          </p:cNvPr>
          <p:cNvSpPr>
            <a:spLocks noGrp="1"/>
          </p:cNvSpPr>
          <p:nvPr>
            <p:ph type="body" sz="quarter" idx="19"/>
          </p:nvPr>
        </p:nvSpPr>
        <p:spPr>
          <a:xfrm>
            <a:off x="6263640" y="2193042"/>
            <a:ext cx="2514600" cy="3200400"/>
          </a:xfrm>
          <a:solidFill>
            <a:schemeClr val="accent5"/>
          </a:solidFill>
          <a:ln w="25400">
            <a:solidFill>
              <a:schemeClr val="dk1"/>
            </a:solidFill>
          </a:ln>
        </p:spPr>
        <p:txBody>
          <a:bodyPr tIns="2377440"/>
          <a:lstStyle>
            <a:lvl1pPr marL="0" indent="0" algn="ctr">
              <a:buFont typeface="Arial" panose="020B0604020202020204" pitchFamily="34" charset="0"/>
              <a:buNone/>
              <a:defRPr sz="2000">
                <a:latin typeface="+mj-lt"/>
              </a:defRPr>
            </a:lvl1pPr>
          </a:lstStyle>
          <a:p>
            <a:pPr lvl="0"/>
            <a:r>
              <a:rPr lang="en-US" noProof="0"/>
              <a:t>Click to edit Master text styles</a:t>
            </a:r>
          </a:p>
        </p:txBody>
      </p:sp>
      <p:sp>
        <p:nvSpPr>
          <p:cNvPr id="33" name="Picture Placeholder 22">
            <a:extLst>
              <a:ext uri="{FF2B5EF4-FFF2-40B4-BE49-F238E27FC236}">
                <a16:creationId xmlns:a16="http://schemas.microsoft.com/office/drawing/2014/main" id="{FE2E99DA-5661-F860-9E54-9C42590265FD}"/>
              </a:ext>
            </a:extLst>
          </p:cNvPr>
          <p:cNvSpPr>
            <a:spLocks noGrp="1"/>
          </p:cNvSpPr>
          <p:nvPr>
            <p:ph type="pic" sz="quarter" idx="20"/>
          </p:nvPr>
        </p:nvSpPr>
        <p:spPr>
          <a:xfrm>
            <a:off x="6277356" y="2193042"/>
            <a:ext cx="2487168" cy="2103120"/>
          </a:xfrm>
          <a:ln w="25400">
            <a:solidFill>
              <a:schemeClr val="tx1"/>
            </a:solidFill>
          </a:ln>
        </p:spPr>
        <p:txBody>
          <a:bodyPr anchor="ctr"/>
          <a:lstStyle>
            <a:lvl1pPr marL="0" indent="0" algn="ctr">
              <a:buNone/>
              <a:defRPr sz="1600"/>
            </a:lvl1pPr>
          </a:lstStyle>
          <a:p>
            <a:r>
              <a:rPr lang="en-US" noProof="0"/>
              <a:t>Click icon to add picture</a:t>
            </a:r>
          </a:p>
        </p:txBody>
      </p:sp>
      <p:sp>
        <p:nvSpPr>
          <p:cNvPr id="34" name="Text Placeholder 26">
            <a:extLst>
              <a:ext uri="{FF2B5EF4-FFF2-40B4-BE49-F238E27FC236}">
                <a16:creationId xmlns:a16="http://schemas.microsoft.com/office/drawing/2014/main" id="{99F1332D-1A76-8252-3A4A-73B5BE80BDA8}"/>
              </a:ext>
            </a:extLst>
          </p:cNvPr>
          <p:cNvSpPr>
            <a:spLocks noGrp="1"/>
          </p:cNvSpPr>
          <p:nvPr>
            <p:ph type="body" sz="quarter" idx="21"/>
          </p:nvPr>
        </p:nvSpPr>
        <p:spPr>
          <a:xfrm>
            <a:off x="6263640" y="4846546"/>
            <a:ext cx="2514600" cy="338328"/>
          </a:xfrm>
        </p:spPr>
        <p:txBody>
          <a:bodyPr/>
          <a:lstStyle>
            <a:lvl1pPr marL="0" indent="0" algn="ctr">
              <a:lnSpc>
                <a:spcPct val="100000"/>
              </a:lnSpc>
              <a:spcBef>
                <a:spcPts val="0"/>
              </a:spcBef>
              <a:buNone/>
              <a:defRPr sz="1600"/>
            </a:lvl1pPr>
          </a:lstStyle>
          <a:p>
            <a:pPr lvl="0"/>
            <a:r>
              <a:rPr lang="en-US" noProof="0"/>
              <a:t>Click to edit Master text styles</a:t>
            </a:r>
          </a:p>
        </p:txBody>
      </p:sp>
      <p:sp>
        <p:nvSpPr>
          <p:cNvPr id="35" name="Text Placeholder 24">
            <a:extLst>
              <a:ext uri="{FF2B5EF4-FFF2-40B4-BE49-F238E27FC236}">
                <a16:creationId xmlns:a16="http://schemas.microsoft.com/office/drawing/2014/main" id="{47253530-631C-01D6-E4D5-53EA91819AC5}"/>
              </a:ext>
            </a:extLst>
          </p:cNvPr>
          <p:cNvSpPr>
            <a:spLocks noGrp="1"/>
          </p:cNvSpPr>
          <p:nvPr>
            <p:ph type="body" sz="quarter" idx="22"/>
          </p:nvPr>
        </p:nvSpPr>
        <p:spPr>
          <a:xfrm>
            <a:off x="9107424" y="2169547"/>
            <a:ext cx="2514600" cy="3200400"/>
          </a:xfrm>
          <a:solidFill>
            <a:schemeClr val="accent5"/>
          </a:solidFill>
          <a:ln w="25400">
            <a:solidFill>
              <a:schemeClr val="dk1"/>
            </a:solidFill>
          </a:ln>
        </p:spPr>
        <p:txBody>
          <a:bodyPr tIns="2377440"/>
          <a:lstStyle>
            <a:lvl1pPr marL="0" indent="0" algn="ctr">
              <a:buFont typeface="Arial" panose="020B0604020202020204" pitchFamily="34" charset="0"/>
              <a:buNone/>
              <a:defRPr sz="2000">
                <a:latin typeface="+mj-lt"/>
              </a:defRPr>
            </a:lvl1pPr>
          </a:lstStyle>
          <a:p>
            <a:pPr lvl="0"/>
            <a:r>
              <a:rPr lang="en-US" noProof="0"/>
              <a:t>Click to edit Master text styles</a:t>
            </a:r>
          </a:p>
        </p:txBody>
      </p:sp>
      <p:sp>
        <p:nvSpPr>
          <p:cNvPr id="36" name="Picture Placeholder 22">
            <a:extLst>
              <a:ext uri="{FF2B5EF4-FFF2-40B4-BE49-F238E27FC236}">
                <a16:creationId xmlns:a16="http://schemas.microsoft.com/office/drawing/2014/main" id="{2087F48D-BCD6-2370-DFEB-3DC855770580}"/>
              </a:ext>
            </a:extLst>
          </p:cNvPr>
          <p:cNvSpPr>
            <a:spLocks noGrp="1"/>
          </p:cNvSpPr>
          <p:nvPr>
            <p:ph type="pic" sz="quarter" idx="23"/>
          </p:nvPr>
        </p:nvSpPr>
        <p:spPr>
          <a:xfrm>
            <a:off x="9121140" y="2169547"/>
            <a:ext cx="2487168" cy="2103120"/>
          </a:xfrm>
          <a:ln w="25400">
            <a:solidFill>
              <a:schemeClr val="tx1"/>
            </a:solidFill>
          </a:ln>
        </p:spPr>
        <p:txBody>
          <a:bodyPr anchor="ctr"/>
          <a:lstStyle>
            <a:lvl1pPr marL="0" indent="0" algn="ctr">
              <a:buNone/>
              <a:defRPr sz="1600"/>
            </a:lvl1pPr>
          </a:lstStyle>
          <a:p>
            <a:r>
              <a:rPr lang="en-US" noProof="0"/>
              <a:t>Click icon to add picture</a:t>
            </a:r>
          </a:p>
        </p:txBody>
      </p:sp>
      <p:sp>
        <p:nvSpPr>
          <p:cNvPr id="37" name="Text Placeholder 26">
            <a:extLst>
              <a:ext uri="{FF2B5EF4-FFF2-40B4-BE49-F238E27FC236}">
                <a16:creationId xmlns:a16="http://schemas.microsoft.com/office/drawing/2014/main" id="{2730E53E-4C0B-1C22-8754-2D69B55DF375}"/>
              </a:ext>
            </a:extLst>
          </p:cNvPr>
          <p:cNvSpPr>
            <a:spLocks noGrp="1"/>
          </p:cNvSpPr>
          <p:nvPr>
            <p:ph type="body" sz="quarter" idx="24"/>
          </p:nvPr>
        </p:nvSpPr>
        <p:spPr>
          <a:xfrm>
            <a:off x="9107424" y="4846546"/>
            <a:ext cx="2514600" cy="338328"/>
          </a:xfrm>
        </p:spPr>
        <p:txBody>
          <a:bodyPr/>
          <a:lstStyle>
            <a:lvl1pPr marL="0" indent="0" algn="ctr">
              <a:lnSpc>
                <a:spcPct val="100000"/>
              </a:lnSpc>
              <a:spcBef>
                <a:spcPts val="0"/>
              </a:spcBef>
              <a:buNone/>
              <a:defRPr sz="1600"/>
            </a:lvl1pPr>
          </a:lstStyle>
          <a:p>
            <a:pPr lvl="0"/>
            <a:r>
              <a:rPr lang="en-US" noProof="0"/>
              <a:t>Click to edit Master text styles</a:t>
            </a:r>
          </a:p>
        </p:txBody>
      </p:sp>
      <p:cxnSp>
        <p:nvCxnSpPr>
          <p:cNvPr id="47" name="Straight Connector 46">
            <a:extLst>
              <a:ext uri="{FF2B5EF4-FFF2-40B4-BE49-F238E27FC236}">
                <a16:creationId xmlns:a16="http://schemas.microsoft.com/office/drawing/2014/main" id="{78252B54-8A68-DB21-54FB-342276BCEE38}"/>
              </a:ext>
            </a:extLst>
          </p:cNvPr>
          <p:cNvCxnSpPr>
            <a:cxnSpLocks/>
          </p:cNvCxnSpPr>
          <p:nvPr userDrawn="1"/>
        </p:nvCxnSpPr>
        <p:spPr>
          <a:xfrm>
            <a:off x="0" y="6535885"/>
            <a:ext cx="8382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C384EF8F-B039-D242-A81B-F393B674C274}"/>
              </a:ext>
            </a:extLst>
          </p:cNvPr>
          <p:cNvCxnSpPr>
            <a:cxnSpLocks/>
          </p:cNvCxnSpPr>
          <p:nvPr userDrawn="1"/>
        </p:nvCxnSpPr>
        <p:spPr>
          <a:xfrm>
            <a:off x="1205025" y="6535885"/>
            <a:ext cx="416052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8A9D6E63-D581-350F-03A0-665A80481391}"/>
              </a:ext>
            </a:extLst>
          </p:cNvPr>
          <p:cNvCxnSpPr>
            <a:cxnSpLocks/>
          </p:cNvCxnSpPr>
          <p:nvPr userDrawn="1"/>
        </p:nvCxnSpPr>
        <p:spPr>
          <a:xfrm>
            <a:off x="6802120" y="6528812"/>
            <a:ext cx="384048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EA05D09F-A5CA-2745-537C-05333575CD8F}"/>
              </a:ext>
            </a:extLst>
          </p:cNvPr>
          <p:cNvCxnSpPr>
            <a:cxnSpLocks/>
          </p:cNvCxnSpPr>
          <p:nvPr userDrawn="1"/>
        </p:nvCxnSpPr>
        <p:spPr>
          <a:xfrm>
            <a:off x="11276341" y="6528816"/>
            <a:ext cx="9144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C2F2B86B-C1F2-7E0E-C065-E2B156A7F8E4}"/>
              </a:ext>
            </a:extLst>
          </p:cNvPr>
          <p:cNvSpPr>
            <a:spLocks noGrp="1"/>
          </p:cNvSpPr>
          <p:nvPr>
            <p:ph type="sldNum" sz="quarter" idx="12"/>
          </p:nvPr>
        </p:nvSpPr>
        <p:spPr/>
        <p:txBody>
          <a:bodyPr/>
          <a:lstStyle>
            <a:lvl1pPr>
              <a:defRPr>
                <a:solidFill>
                  <a:schemeClr val="bg1"/>
                </a:solidFill>
              </a:defRPr>
            </a:lvl1pPr>
          </a:lstStyle>
          <a:p>
            <a:fld id="{8D0AFDD5-844D-364D-8AEC-50CF4D36D55D}" type="slidenum">
              <a:rPr lang="en-US" noProof="0" smtClean="0"/>
              <a:pPr/>
              <a:t>‹#›</a:t>
            </a:fld>
            <a:endParaRPr lang="en-US" noProof="0"/>
          </a:p>
        </p:txBody>
      </p:sp>
      <p:sp>
        <p:nvSpPr>
          <p:cNvPr id="4" name="Footer Placeholder 3">
            <a:extLst>
              <a:ext uri="{FF2B5EF4-FFF2-40B4-BE49-F238E27FC236}">
                <a16:creationId xmlns:a16="http://schemas.microsoft.com/office/drawing/2014/main" id="{415DA4D1-2752-E7A4-2EB8-33E55361D7BE}"/>
              </a:ext>
            </a:extLst>
          </p:cNvPr>
          <p:cNvSpPr>
            <a:spLocks noGrp="1"/>
          </p:cNvSpPr>
          <p:nvPr>
            <p:ph type="ftr" sz="quarter" idx="11"/>
          </p:nvPr>
        </p:nvSpPr>
        <p:spPr/>
        <p:txBody>
          <a:bodyPr/>
          <a:lstStyle>
            <a:lvl1pPr>
              <a:defRPr>
                <a:solidFill>
                  <a:schemeClr val="bg1"/>
                </a:solidFill>
              </a:defRPr>
            </a:lvl1pPr>
          </a:lstStyle>
          <a:p>
            <a:r>
              <a:rPr lang="en-US" noProof="0"/>
              <a:t>Presentation title</a:t>
            </a:r>
          </a:p>
        </p:txBody>
      </p:sp>
      <p:sp>
        <p:nvSpPr>
          <p:cNvPr id="3" name="Date Placeholder 2">
            <a:extLst>
              <a:ext uri="{FF2B5EF4-FFF2-40B4-BE49-F238E27FC236}">
                <a16:creationId xmlns:a16="http://schemas.microsoft.com/office/drawing/2014/main" id="{0BC200B8-5151-AE1E-3DA7-04B965986211}"/>
              </a:ext>
            </a:extLst>
          </p:cNvPr>
          <p:cNvSpPr>
            <a:spLocks noGrp="1"/>
          </p:cNvSpPr>
          <p:nvPr>
            <p:ph type="dt" sz="half" idx="10"/>
          </p:nvPr>
        </p:nvSpPr>
        <p:spPr/>
        <p:txBody>
          <a:bodyPr/>
          <a:lstStyle>
            <a:lvl1pPr>
              <a:defRPr>
                <a:solidFill>
                  <a:schemeClr val="bg1"/>
                </a:solidFill>
              </a:defRPr>
            </a:lvl1pPr>
          </a:lstStyle>
          <a:p>
            <a:r>
              <a:rPr lang="en-US" noProof="0"/>
              <a:t>20XX</a:t>
            </a:r>
          </a:p>
        </p:txBody>
      </p:sp>
    </p:spTree>
    <p:extLst>
      <p:ext uri="{BB962C8B-B14F-4D97-AF65-F5344CB8AC3E}">
        <p14:creationId xmlns:p14="http://schemas.microsoft.com/office/powerpoint/2010/main" val="39393772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eam x8">
    <p:bg>
      <p:bgPr>
        <a:solidFill>
          <a:schemeClr val="accent2"/>
        </a:solidFill>
        <a:effectLst/>
      </p:bgPr>
    </p:bg>
    <p:spTree>
      <p:nvGrpSpPr>
        <p:cNvPr id="1" name=""/>
        <p:cNvGrpSpPr/>
        <p:nvPr/>
      </p:nvGrpSpPr>
      <p:grpSpPr>
        <a:xfrm>
          <a:off x="0" y="0"/>
          <a:ext cx="0" cy="0"/>
          <a:chOff x="0" y="0"/>
          <a:chExt cx="0" cy="0"/>
        </a:xfrm>
      </p:grpSpPr>
      <p:sp>
        <p:nvSpPr>
          <p:cNvPr id="8" name="Google Shape;1149;p53">
            <a:extLst>
              <a:ext uri="{FF2B5EF4-FFF2-40B4-BE49-F238E27FC236}">
                <a16:creationId xmlns:a16="http://schemas.microsoft.com/office/drawing/2014/main" id="{559D8666-7371-3C57-AFFE-49810709BDDB}"/>
              </a:ext>
            </a:extLst>
          </p:cNvPr>
          <p:cNvSpPr/>
          <p:nvPr userDrawn="1"/>
        </p:nvSpPr>
        <p:spPr>
          <a:xfrm>
            <a:off x="663551" y="1967633"/>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2" name="Google Shape;1149;p53">
            <a:extLst>
              <a:ext uri="{FF2B5EF4-FFF2-40B4-BE49-F238E27FC236}">
                <a16:creationId xmlns:a16="http://schemas.microsoft.com/office/drawing/2014/main" id="{434B564B-DE03-74A6-773C-0FD4632658D1}"/>
              </a:ext>
            </a:extLst>
          </p:cNvPr>
          <p:cNvSpPr/>
          <p:nvPr userDrawn="1"/>
        </p:nvSpPr>
        <p:spPr>
          <a:xfrm>
            <a:off x="663550" y="4337851"/>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5" name="Google Shape;1149;p53">
            <a:extLst>
              <a:ext uri="{FF2B5EF4-FFF2-40B4-BE49-F238E27FC236}">
                <a16:creationId xmlns:a16="http://schemas.microsoft.com/office/drawing/2014/main" id="{A98F51D8-7768-BB9C-DEFD-FE6F101B538B}"/>
              </a:ext>
            </a:extLst>
          </p:cNvPr>
          <p:cNvSpPr/>
          <p:nvPr userDrawn="1"/>
        </p:nvSpPr>
        <p:spPr>
          <a:xfrm>
            <a:off x="3509629" y="1967633"/>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7" name="Google Shape;1149;p53">
            <a:extLst>
              <a:ext uri="{FF2B5EF4-FFF2-40B4-BE49-F238E27FC236}">
                <a16:creationId xmlns:a16="http://schemas.microsoft.com/office/drawing/2014/main" id="{824DDB7E-F583-BE45-8440-04134133EF5E}"/>
              </a:ext>
            </a:extLst>
          </p:cNvPr>
          <p:cNvSpPr/>
          <p:nvPr userDrawn="1"/>
        </p:nvSpPr>
        <p:spPr>
          <a:xfrm>
            <a:off x="3509628" y="4337851"/>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9" name="Google Shape;1149;p53">
            <a:extLst>
              <a:ext uri="{FF2B5EF4-FFF2-40B4-BE49-F238E27FC236}">
                <a16:creationId xmlns:a16="http://schemas.microsoft.com/office/drawing/2014/main" id="{3AB34327-1213-C6F7-069A-661286889411}"/>
              </a:ext>
            </a:extLst>
          </p:cNvPr>
          <p:cNvSpPr/>
          <p:nvPr userDrawn="1"/>
        </p:nvSpPr>
        <p:spPr>
          <a:xfrm>
            <a:off x="6355709" y="1965287"/>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1" name="Google Shape;1149;p53">
            <a:extLst>
              <a:ext uri="{FF2B5EF4-FFF2-40B4-BE49-F238E27FC236}">
                <a16:creationId xmlns:a16="http://schemas.microsoft.com/office/drawing/2014/main" id="{B6BF1339-971D-E8EC-9A92-C646A04A9796}"/>
              </a:ext>
            </a:extLst>
          </p:cNvPr>
          <p:cNvSpPr/>
          <p:nvPr userDrawn="1"/>
        </p:nvSpPr>
        <p:spPr>
          <a:xfrm>
            <a:off x="6355708" y="4335505"/>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4" name="Google Shape;1149;p53">
            <a:extLst>
              <a:ext uri="{FF2B5EF4-FFF2-40B4-BE49-F238E27FC236}">
                <a16:creationId xmlns:a16="http://schemas.microsoft.com/office/drawing/2014/main" id="{2C16FE32-0722-CA1D-92A1-77B7780BDE81}"/>
              </a:ext>
            </a:extLst>
          </p:cNvPr>
          <p:cNvSpPr/>
          <p:nvPr userDrawn="1"/>
        </p:nvSpPr>
        <p:spPr>
          <a:xfrm>
            <a:off x="9201787" y="1965287"/>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7" name="Google Shape;1149;p53">
            <a:extLst>
              <a:ext uri="{FF2B5EF4-FFF2-40B4-BE49-F238E27FC236}">
                <a16:creationId xmlns:a16="http://schemas.microsoft.com/office/drawing/2014/main" id="{A3D368EA-D182-9937-D248-E4051379E257}"/>
              </a:ext>
            </a:extLst>
          </p:cNvPr>
          <p:cNvSpPr/>
          <p:nvPr userDrawn="1"/>
        </p:nvSpPr>
        <p:spPr>
          <a:xfrm>
            <a:off x="9201786" y="4335505"/>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ED7FDA4E-49F9-223C-DA55-A79802EE1883}"/>
              </a:ext>
            </a:extLst>
          </p:cNvPr>
          <p:cNvSpPr>
            <a:spLocks noGrp="1"/>
          </p:cNvSpPr>
          <p:nvPr>
            <p:ph type="title"/>
          </p:nvPr>
        </p:nvSpPr>
        <p:spPr/>
        <p:txBody>
          <a:bodyPr/>
          <a:lstStyle>
            <a:lvl1pPr>
              <a:defRPr>
                <a:solidFill>
                  <a:schemeClr val="tx1"/>
                </a:solidFill>
              </a:defRPr>
            </a:lvl1pPr>
          </a:lstStyle>
          <a:p>
            <a:r>
              <a:rPr lang="en-US" noProof="0"/>
              <a:t>Click to edit Master title style</a:t>
            </a:r>
          </a:p>
        </p:txBody>
      </p:sp>
      <p:sp>
        <p:nvSpPr>
          <p:cNvPr id="25" name="Text Placeholder 24">
            <a:extLst>
              <a:ext uri="{FF2B5EF4-FFF2-40B4-BE49-F238E27FC236}">
                <a16:creationId xmlns:a16="http://schemas.microsoft.com/office/drawing/2014/main" id="{2349526F-21BB-B06B-612E-8AAA322B41DD}"/>
              </a:ext>
            </a:extLst>
          </p:cNvPr>
          <p:cNvSpPr>
            <a:spLocks noGrp="1"/>
          </p:cNvSpPr>
          <p:nvPr>
            <p:ph type="body" sz="quarter" idx="14"/>
          </p:nvPr>
        </p:nvSpPr>
        <p:spPr>
          <a:xfrm>
            <a:off x="565816" y="186537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23" name="Picture Placeholder 22">
            <a:extLst>
              <a:ext uri="{FF2B5EF4-FFF2-40B4-BE49-F238E27FC236}">
                <a16:creationId xmlns:a16="http://schemas.microsoft.com/office/drawing/2014/main" id="{99DE91A1-A01A-B800-F6EB-C013020202CF}"/>
              </a:ext>
            </a:extLst>
          </p:cNvPr>
          <p:cNvSpPr>
            <a:spLocks noGrp="1"/>
          </p:cNvSpPr>
          <p:nvPr>
            <p:ph type="pic" sz="quarter" idx="13"/>
          </p:nvPr>
        </p:nvSpPr>
        <p:spPr>
          <a:xfrm>
            <a:off x="579532" y="1874520"/>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28" name="Text Placeholder 26">
            <a:extLst>
              <a:ext uri="{FF2B5EF4-FFF2-40B4-BE49-F238E27FC236}">
                <a16:creationId xmlns:a16="http://schemas.microsoft.com/office/drawing/2014/main" id="{733EF8C8-3849-9C80-1F6E-7038D1134789}"/>
              </a:ext>
            </a:extLst>
          </p:cNvPr>
          <p:cNvSpPr>
            <a:spLocks noGrp="1"/>
          </p:cNvSpPr>
          <p:nvPr>
            <p:ph type="body" sz="quarter" idx="15"/>
          </p:nvPr>
        </p:nvSpPr>
        <p:spPr>
          <a:xfrm>
            <a:off x="580220" y="3584901"/>
            <a:ext cx="2514600" cy="274320"/>
          </a:xfrm>
        </p:spPr>
        <p:txBody>
          <a:bodyPr/>
          <a:lstStyle>
            <a:lvl1pPr marL="0" indent="0" algn="ctr">
              <a:buNone/>
              <a:defRPr sz="1200"/>
            </a:lvl1pPr>
          </a:lstStyle>
          <a:p>
            <a:pPr lvl="0"/>
            <a:r>
              <a:rPr lang="en-US" noProof="0"/>
              <a:t>Click to edit Master text styles</a:t>
            </a:r>
          </a:p>
        </p:txBody>
      </p:sp>
      <p:sp>
        <p:nvSpPr>
          <p:cNvPr id="46" name="Text Placeholder 24">
            <a:extLst>
              <a:ext uri="{FF2B5EF4-FFF2-40B4-BE49-F238E27FC236}">
                <a16:creationId xmlns:a16="http://schemas.microsoft.com/office/drawing/2014/main" id="{F27A4420-EB9D-589B-DE9E-4CFCC6B25A6E}"/>
              </a:ext>
            </a:extLst>
          </p:cNvPr>
          <p:cNvSpPr>
            <a:spLocks noGrp="1"/>
          </p:cNvSpPr>
          <p:nvPr>
            <p:ph type="body" sz="quarter" idx="25"/>
          </p:nvPr>
        </p:nvSpPr>
        <p:spPr>
          <a:xfrm>
            <a:off x="565816" y="424281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57" name="Picture Placeholder 22">
            <a:extLst>
              <a:ext uri="{FF2B5EF4-FFF2-40B4-BE49-F238E27FC236}">
                <a16:creationId xmlns:a16="http://schemas.microsoft.com/office/drawing/2014/main" id="{D76F8DA4-2C9A-48DE-DB4A-045A11601F4C}"/>
              </a:ext>
            </a:extLst>
          </p:cNvPr>
          <p:cNvSpPr>
            <a:spLocks noGrp="1"/>
          </p:cNvSpPr>
          <p:nvPr>
            <p:ph type="pic" sz="quarter" idx="36"/>
          </p:nvPr>
        </p:nvSpPr>
        <p:spPr>
          <a:xfrm>
            <a:off x="579532" y="4242816"/>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47" name="Text Placeholder 26">
            <a:extLst>
              <a:ext uri="{FF2B5EF4-FFF2-40B4-BE49-F238E27FC236}">
                <a16:creationId xmlns:a16="http://schemas.microsoft.com/office/drawing/2014/main" id="{010C7458-97A7-97A1-88E7-1D3194A7EA4C}"/>
              </a:ext>
            </a:extLst>
          </p:cNvPr>
          <p:cNvSpPr>
            <a:spLocks noGrp="1"/>
          </p:cNvSpPr>
          <p:nvPr>
            <p:ph type="body" sz="quarter" idx="26"/>
          </p:nvPr>
        </p:nvSpPr>
        <p:spPr>
          <a:xfrm>
            <a:off x="580220" y="5947269"/>
            <a:ext cx="2514600" cy="274320"/>
          </a:xfrm>
        </p:spPr>
        <p:txBody>
          <a:bodyPr/>
          <a:lstStyle>
            <a:lvl1pPr marL="0" indent="0" algn="ctr">
              <a:buNone/>
              <a:defRPr sz="1200"/>
            </a:lvl1pPr>
          </a:lstStyle>
          <a:p>
            <a:pPr lvl="0"/>
            <a:r>
              <a:rPr lang="en-US" noProof="0"/>
              <a:t>Click to edit Master text styles</a:t>
            </a:r>
          </a:p>
        </p:txBody>
      </p:sp>
      <p:sp>
        <p:nvSpPr>
          <p:cNvPr id="29" name="Text Placeholder 24">
            <a:extLst>
              <a:ext uri="{FF2B5EF4-FFF2-40B4-BE49-F238E27FC236}">
                <a16:creationId xmlns:a16="http://schemas.microsoft.com/office/drawing/2014/main" id="{32F8A8CA-E278-E129-A09C-8C4B7CCA2DE2}"/>
              </a:ext>
            </a:extLst>
          </p:cNvPr>
          <p:cNvSpPr>
            <a:spLocks noGrp="1"/>
          </p:cNvSpPr>
          <p:nvPr>
            <p:ph type="body" sz="quarter" idx="16"/>
          </p:nvPr>
        </p:nvSpPr>
        <p:spPr>
          <a:xfrm>
            <a:off x="3419856" y="186537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30" name="Picture Placeholder 22">
            <a:extLst>
              <a:ext uri="{FF2B5EF4-FFF2-40B4-BE49-F238E27FC236}">
                <a16:creationId xmlns:a16="http://schemas.microsoft.com/office/drawing/2014/main" id="{3CFBF841-C094-5FA8-63F2-F5DA37C0359A}"/>
              </a:ext>
            </a:extLst>
          </p:cNvPr>
          <p:cNvSpPr>
            <a:spLocks noGrp="1"/>
          </p:cNvSpPr>
          <p:nvPr>
            <p:ph type="pic" sz="quarter" idx="17"/>
          </p:nvPr>
        </p:nvSpPr>
        <p:spPr>
          <a:xfrm>
            <a:off x="3433572" y="1874520"/>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31" name="Text Placeholder 26">
            <a:extLst>
              <a:ext uri="{FF2B5EF4-FFF2-40B4-BE49-F238E27FC236}">
                <a16:creationId xmlns:a16="http://schemas.microsoft.com/office/drawing/2014/main" id="{C76BA571-FE5C-F5F7-9056-20BD57DA6789}"/>
              </a:ext>
            </a:extLst>
          </p:cNvPr>
          <p:cNvSpPr>
            <a:spLocks noGrp="1"/>
          </p:cNvSpPr>
          <p:nvPr>
            <p:ph type="body" sz="quarter" idx="18"/>
          </p:nvPr>
        </p:nvSpPr>
        <p:spPr>
          <a:xfrm>
            <a:off x="3419856" y="3584901"/>
            <a:ext cx="2514600" cy="274320"/>
          </a:xfrm>
        </p:spPr>
        <p:txBody>
          <a:bodyPr/>
          <a:lstStyle>
            <a:lvl1pPr marL="0" indent="0" algn="ctr">
              <a:buNone/>
              <a:defRPr sz="1200"/>
            </a:lvl1pPr>
          </a:lstStyle>
          <a:p>
            <a:pPr lvl="0"/>
            <a:r>
              <a:rPr lang="en-US" noProof="0"/>
              <a:t>Click to edit Master text styles</a:t>
            </a:r>
          </a:p>
        </p:txBody>
      </p:sp>
      <p:sp>
        <p:nvSpPr>
          <p:cNvPr id="48" name="Text Placeholder 24">
            <a:extLst>
              <a:ext uri="{FF2B5EF4-FFF2-40B4-BE49-F238E27FC236}">
                <a16:creationId xmlns:a16="http://schemas.microsoft.com/office/drawing/2014/main" id="{27F73601-DBA6-A721-D6BF-321A387810A8}"/>
              </a:ext>
            </a:extLst>
          </p:cNvPr>
          <p:cNvSpPr>
            <a:spLocks noGrp="1"/>
          </p:cNvSpPr>
          <p:nvPr>
            <p:ph type="body" sz="quarter" idx="27"/>
          </p:nvPr>
        </p:nvSpPr>
        <p:spPr>
          <a:xfrm>
            <a:off x="3419856" y="424281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49" name="Picture Placeholder 22">
            <a:extLst>
              <a:ext uri="{FF2B5EF4-FFF2-40B4-BE49-F238E27FC236}">
                <a16:creationId xmlns:a16="http://schemas.microsoft.com/office/drawing/2014/main" id="{060504F7-2F69-FC38-B09C-5DCA35CD85A9}"/>
              </a:ext>
            </a:extLst>
          </p:cNvPr>
          <p:cNvSpPr>
            <a:spLocks noGrp="1"/>
          </p:cNvSpPr>
          <p:nvPr>
            <p:ph type="pic" sz="quarter" idx="28"/>
          </p:nvPr>
        </p:nvSpPr>
        <p:spPr>
          <a:xfrm>
            <a:off x="3433572" y="4242816"/>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50" name="Text Placeholder 26">
            <a:extLst>
              <a:ext uri="{FF2B5EF4-FFF2-40B4-BE49-F238E27FC236}">
                <a16:creationId xmlns:a16="http://schemas.microsoft.com/office/drawing/2014/main" id="{3843A45B-37B6-D773-B219-9EBAD5F19532}"/>
              </a:ext>
            </a:extLst>
          </p:cNvPr>
          <p:cNvSpPr>
            <a:spLocks noGrp="1"/>
          </p:cNvSpPr>
          <p:nvPr>
            <p:ph type="body" sz="quarter" idx="29"/>
          </p:nvPr>
        </p:nvSpPr>
        <p:spPr>
          <a:xfrm>
            <a:off x="3419856" y="5947269"/>
            <a:ext cx="2514600" cy="274320"/>
          </a:xfrm>
        </p:spPr>
        <p:txBody>
          <a:bodyPr/>
          <a:lstStyle>
            <a:lvl1pPr marL="0" indent="0" algn="ctr">
              <a:buNone/>
              <a:defRPr sz="1200"/>
            </a:lvl1pPr>
          </a:lstStyle>
          <a:p>
            <a:pPr lvl="0"/>
            <a:r>
              <a:rPr lang="en-US" noProof="0"/>
              <a:t>Click to edit Master text styles</a:t>
            </a:r>
          </a:p>
        </p:txBody>
      </p:sp>
      <p:sp>
        <p:nvSpPr>
          <p:cNvPr id="32" name="Text Placeholder 24">
            <a:extLst>
              <a:ext uri="{FF2B5EF4-FFF2-40B4-BE49-F238E27FC236}">
                <a16:creationId xmlns:a16="http://schemas.microsoft.com/office/drawing/2014/main" id="{D7F9FC21-D881-DB86-4C69-C07821DCF3A7}"/>
              </a:ext>
            </a:extLst>
          </p:cNvPr>
          <p:cNvSpPr>
            <a:spLocks noGrp="1"/>
          </p:cNvSpPr>
          <p:nvPr>
            <p:ph type="body" sz="quarter" idx="19"/>
          </p:nvPr>
        </p:nvSpPr>
        <p:spPr>
          <a:xfrm>
            <a:off x="6263640" y="186537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33" name="Picture Placeholder 22">
            <a:extLst>
              <a:ext uri="{FF2B5EF4-FFF2-40B4-BE49-F238E27FC236}">
                <a16:creationId xmlns:a16="http://schemas.microsoft.com/office/drawing/2014/main" id="{FE2E99DA-5661-F860-9E54-9C42590265FD}"/>
              </a:ext>
            </a:extLst>
          </p:cNvPr>
          <p:cNvSpPr>
            <a:spLocks noGrp="1"/>
          </p:cNvSpPr>
          <p:nvPr>
            <p:ph type="pic" sz="quarter" idx="20"/>
          </p:nvPr>
        </p:nvSpPr>
        <p:spPr>
          <a:xfrm>
            <a:off x="6277356" y="1874520"/>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34" name="Text Placeholder 26">
            <a:extLst>
              <a:ext uri="{FF2B5EF4-FFF2-40B4-BE49-F238E27FC236}">
                <a16:creationId xmlns:a16="http://schemas.microsoft.com/office/drawing/2014/main" id="{99F1332D-1A76-8252-3A4A-73B5BE80BDA8}"/>
              </a:ext>
            </a:extLst>
          </p:cNvPr>
          <p:cNvSpPr>
            <a:spLocks noGrp="1"/>
          </p:cNvSpPr>
          <p:nvPr>
            <p:ph type="body" sz="quarter" idx="21"/>
          </p:nvPr>
        </p:nvSpPr>
        <p:spPr>
          <a:xfrm>
            <a:off x="6263640" y="3584901"/>
            <a:ext cx="2514600" cy="274320"/>
          </a:xfrm>
        </p:spPr>
        <p:txBody>
          <a:bodyPr/>
          <a:lstStyle>
            <a:lvl1pPr marL="0" indent="0" algn="ctr">
              <a:buNone/>
              <a:defRPr sz="1200"/>
            </a:lvl1pPr>
          </a:lstStyle>
          <a:p>
            <a:pPr lvl="0"/>
            <a:r>
              <a:rPr lang="en-US" noProof="0"/>
              <a:t>Click to edit Master text styles</a:t>
            </a:r>
          </a:p>
        </p:txBody>
      </p:sp>
      <p:sp>
        <p:nvSpPr>
          <p:cNvPr id="51" name="Text Placeholder 24">
            <a:extLst>
              <a:ext uri="{FF2B5EF4-FFF2-40B4-BE49-F238E27FC236}">
                <a16:creationId xmlns:a16="http://schemas.microsoft.com/office/drawing/2014/main" id="{E5E9A104-54F0-5100-0B27-DBD2DF206786}"/>
              </a:ext>
            </a:extLst>
          </p:cNvPr>
          <p:cNvSpPr>
            <a:spLocks noGrp="1"/>
          </p:cNvSpPr>
          <p:nvPr>
            <p:ph type="body" sz="quarter" idx="30"/>
          </p:nvPr>
        </p:nvSpPr>
        <p:spPr>
          <a:xfrm>
            <a:off x="6263640" y="424281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52" name="Picture Placeholder 22">
            <a:extLst>
              <a:ext uri="{FF2B5EF4-FFF2-40B4-BE49-F238E27FC236}">
                <a16:creationId xmlns:a16="http://schemas.microsoft.com/office/drawing/2014/main" id="{23469072-7775-90E2-6C92-C6D03C1DACB0}"/>
              </a:ext>
            </a:extLst>
          </p:cNvPr>
          <p:cNvSpPr>
            <a:spLocks noGrp="1"/>
          </p:cNvSpPr>
          <p:nvPr>
            <p:ph type="pic" sz="quarter" idx="31"/>
          </p:nvPr>
        </p:nvSpPr>
        <p:spPr>
          <a:xfrm>
            <a:off x="6277356" y="4242816"/>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53" name="Text Placeholder 26">
            <a:extLst>
              <a:ext uri="{FF2B5EF4-FFF2-40B4-BE49-F238E27FC236}">
                <a16:creationId xmlns:a16="http://schemas.microsoft.com/office/drawing/2014/main" id="{BF06B9AA-555D-874C-1198-B3ED9EBC7140}"/>
              </a:ext>
            </a:extLst>
          </p:cNvPr>
          <p:cNvSpPr>
            <a:spLocks noGrp="1"/>
          </p:cNvSpPr>
          <p:nvPr>
            <p:ph type="body" sz="quarter" idx="32"/>
          </p:nvPr>
        </p:nvSpPr>
        <p:spPr>
          <a:xfrm>
            <a:off x="6263640" y="5947269"/>
            <a:ext cx="2514600" cy="274320"/>
          </a:xfrm>
        </p:spPr>
        <p:txBody>
          <a:bodyPr/>
          <a:lstStyle>
            <a:lvl1pPr marL="0" indent="0" algn="ctr">
              <a:buNone/>
              <a:defRPr sz="1200"/>
            </a:lvl1pPr>
          </a:lstStyle>
          <a:p>
            <a:pPr lvl="0"/>
            <a:r>
              <a:rPr lang="en-US" noProof="0"/>
              <a:t>Click to edit Master text styles</a:t>
            </a:r>
          </a:p>
        </p:txBody>
      </p:sp>
      <p:sp>
        <p:nvSpPr>
          <p:cNvPr id="35" name="Text Placeholder 24">
            <a:extLst>
              <a:ext uri="{FF2B5EF4-FFF2-40B4-BE49-F238E27FC236}">
                <a16:creationId xmlns:a16="http://schemas.microsoft.com/office/drawing/2014/main" id="{47253530-631C-01D6-E4D5-53EA91819AC5}"/>
              </a:ext>
            </a:extLst>
          </p:cNvPr>
          <p:cNvSpPr>
            <a:spLocks noGrp="1"/>
          </p:cNvSpPr>
          <p:nvPr>
            <p:ph type="body" sz="quarter" idx="22"/>
          </p:nvPr>
        </p:nvSpPr>
        <p:spPr>
          <a:xfrm>
            <a:off x="9107424" y="186537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36" name="Picture Placeholder 22">
            <a:extLst>
              <a:ext uri="{FF2B5EF4-FFF2-40B4-BE49-F238E27FC236}">
                <a16:creationId xmlns:a16="http://schemas.microsoft.com/office/drawing/2014/main" id="{2087F48D-BCD6-2370-DFEB-3DC855770580}"/>
              </a:ext>
            </a:extLst>
          </p:cNvPr>
          <p:cNvSpPr>
            <a:spLocks noGrp="1"/>
          </p:cNvSpPr>
          <p:nvPr>
            <p:ph type="pic" sz="quarter" idx="23"/>
          </p:nvPr>
        </p:nvSpPr>
        <p:spPr>
          <a:xfrm>
            <a:off x="9121140" y="1874520"/>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37" name="Text Placeholder 26">
            <a:extLst>
              <a:ext uri="{FF2B5EF4-FFF2-40B4-BE49-F238E27FC236}">
                <a16:creationId xmlns:a16="http://schemas.microsoft.com/office/drawing/2014/main" id="{2730E53E-4C0B-1C22-8754-2D69B55DF375}"/>
              </a:ext>
            </a:extLst>
          </p:cNvPr>
          <p:cNvSpPr>
            <a:spLocks noGrp="1"/>
          </p:cNvSpPr>
          <p:nvPr>
            <p:ph type="body" sz="quarter" idx="24"/>
          </p:nvPr>
        </p:nvSpPr>
        <p:spPr>
          <a:xfrm>
            <a:off x="9107424" y="3584901"/>
            <a:ext cx="2514600" cy="274320"/>
          </a:xfrm>
        </p:spPr>
        <p:txBody>
          <a:bodyPr/>
          <a:lstStyle>
            <a:lvl1pPr marL="0" indent="0" algn="ctr">
              <a:buNone/>
              <a:defRPr sz="1200"/>
            </a:lvl1pPr>
          </a:lstStyle>
          <a:p>
            <a:pPr lvl="0"/>
            <a:r>
              <a:rPr lang="en-US" noProof="0"/>
              <a:t>Click to edit Master text styles</a:t>
            </a:r>
          </a:p>
        </p:txBody>
      </p:sp>
      <p:sp>
        <p:nvSpPr>
          <p:cNvPr id="54" name="Text Placeholder 24">
            <a:extLst>
              <a:ext uri="{FF2B5EF4-FFF2-40B4-BE49-F238E27FC236}">
                <a16:creationId xmlns:a16="http://schemas.microsoft.com/office/drawing/2014/main" id="{9690986C-4F11-A46D-923C-CCC08AB6CB76}"/>
              </a:ext>
            </a:extLst>
          </p:cNvPr>
          <p:cNvSpPr>
            <a:spLocks noGrp="1"/>
          </p:cNvSpPr>
          <p:nvPr>
            <p:ph type="body" sz="quarter" idx="33"/>
          </p:nvPr>
        </p:nvSpPr>
        <p:spPr>
          <a:xfrm>
            <a:off x="9107424" y="424281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55" name="Picture Placeholder 22">
            <a:extLst>
              <a:ext uri="{FF2B5EF4-FFF2-40B4-BE49-F238E27FC236}">
                <a16:creationId xmlns:a16="http://schemas.microsoft.com/office/drawing/2014/main" id="{A4293B55-9185-9732-2F46-4B62C7F1F21E}"/>
              </a:ext>
            </a:extLst>
          </p:cNvPr>
          <p:cNvSpPr>
            <a:spLocks noGrp="1"/>
          </p:cNvSpPr>
          <p:nvPr>
            <p:ph type="pic" sz="quarter" idx="34"/>
          </p:nvPr>
        </p:nvSpPr>
        <p:spPr>
          <a:xfrm>
            <a:off x="9121140" y="4242816"/>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56" name="Text Placeholder 26">
            <a:extLst>
              <a:ext uri="{FF2B5EF4-FFF2-40B4-BE49-F238E27FC236}">
                <a16:creationId xmlns:a16="http://schemas.microsoft.com/office/drawing/2014/main" id="{B8529D99-B7B2-6411-E928-9FA204E3842A}"/>
              </a:ext>
            </a:extLst>
          </p:cNvPr>
          <p:cNvSpPr>
            <a:spLocks noGrp="1"/>
          </p:cNvSpPr>
          <p:nvPr>
            <p:ph type="body" sz="quarter" idx="35"/>
          </p:nvPr>
        </p:nvSpPr>
        <p:spPr>
          <a:xfrm>
            <a:off x="9107424" y="5947269"/>
            <a:ext cx="2514600" cy="274320"/>
          </a:xfrm>
        </p:spPr>
        <p:txBody>
          <a:bodyPr/>
          <a:lstStyle>
            <a:lvl1pPr marL="0" indent="0" algn="ctr">
              <a:buNone/>
              <a:defRPr sz="1200"/>
            </a:lvl1pPr>
          </a:lstStyle>
          <a:p>
            <a:pPr lvl="0"/>
            <a:r>
              <a:rPr lang="en-US" noProof="0"/>
              <a:t>Click to edit Master text styles</a:t>
            </a:r>
          </a:p>
        </p:txBody>
      </p:sp>
    </p:spTree>
    <p:extLst>
      <p:ext uri="{BB962C8B-B14F-4D97-AF65-F5344CB8AC3E}">
        <p14:creationId xmlns:p14="http://schemas.microsoft.com/office/powerpoint/2010/main" val="2220617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List">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69EB71-EE42-930D-4E54-FA0F44BD2D36}"/>
              </a:ext>
            </a:extLst>
          </p:cNvPr>
          <p:cNvSpPr>
            <a:spLocks noGrp="1"/>
          </p:cNvSpPr>
          <p:nvPr>
            <p:ph type="title"/>
          </p:nvPr>
        </p:nvSpPr>
        <p:spPr>
          <a:xfrm>
            <a:off x="731520" y="1947672"/>
            <a:ext cx="3209544" cy="2862072"/>
          </a:xfrm>
        </p:spPr>
        <p:txBody>
          <a:bodyPr anchor="ctr"/>
          <a:lstStyle>
            <a:lvl1pPr algn="l">
              <a:defRPr/>
            </a:lvl1pPr>
          </a:lstStyle>
          <a:p>
            <a:r>
              <a:rPr lang="en-US" noProof="0"/>
              <a:t>Click to edit Master title style</a:t>
            </a:r>
          </a:p>
        </p:txBody>
      </p:sp>
      <p:sp>
        <p:nvSpPr>
          <p:cNvPr id="7" name="Google Shape;1247;p56">
            <a:extLst>
              <a:ext uri="{FF2B5EF4-FFF2-40B4-BE49-F238E27FC236}">
                <a16:creationId xmlns:a16="http://schemas.microsoft.com/office/drawing/2014/main" id="{1A52F175-2E39-E9BE-B4DF-67098DB248AA}"/>
              </a:ext>
            </a:extLst>
          </p:cNvPr>
          <p:cNvSpPr/>
          <p:nvPr userDrawn="1"/>
        </p:nvSpPr>
        <p:spPr>
          <a:xfrm>
            <a:off x="5607119" y="347046"/>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accent2"/>
              </a:solidFill>
              <a:latin typeface="+mj-lt"/>
              <a:ea typeface="Karla"/>
              <a:cs typeface="Karla"/>
              <a:sym typeface="Karla"/>
            </a:endParaRPr>
          </a:p>
        </p:txBody>
      </p:sp>
      <p:sp>
        <p:nvSpPr>
          <p:cNvPr id="9" name="Google Shape;1264;p56">
            <a:extLst>
              <a:ext uri="{FF2B5EF4-FFF2-40B4-BE49-F238E27FC236}">
                <a16:creationId xmlns:a16="http://schemas.microsoft.com/office/drawing/2014/main" id="{CE3B3000-733D-1995-D39A-E659E5A429CC}"/>
              </a:ext>
            </a:extLst>
          </p:cNvPr>
          <p:cNvSpPr/>
          <p:nvPr userDrawn="1"/>
        </p:nvSpPr>
        <p:spPr>
          <a:xfrm>
            <a:off x="5607119" y="1623673"/>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11" name="Google Shape;1278;p56">
            <a:extLst>
              <a:ext uri="{FF2B5EF4-FFF2-40B4-BE49-F238E27FC236}">
                <a16:creationId xmlns:a16="http://schemas.microsoft.com/office/drawing/2014/main" id="{F1BC0AB2-17DA-D97E-3052-DA48D80F7428}"/>
              </a:ext>
            </a:extLst>
          </p:cNvPr>
          <p:cNvSpPr/>
          <p:nvPr userDrawn="1"/>
        </p:nvSpPr>
        <p:spPr>
          <a:xfrm>
            <a:off x="5607119" y="2925956"/>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13" name="Google Shape;1278;p56">
            <a:extLst>
              <a:ext uri="{FF2B5EF4-FFF2-40B4-BE49-F238E27FC236}">
                <a16:creationId xmlns:a16="http://schemas.microsoft.com/office/drawing/2014/main" id="{C860490F-E3DB-3E9F-0AC6-F04949DC59C3}"/>
              </a:ext>
            </a:extLst>
          </p:cNvPr>
          <p:cNvSpPr/>
          <p:nvPr userDrawn="1"/>
        </p:nvSpPr>
        <p:spPr>
          <a:xfrm>
            <a:off x="5607120" y="4223036"/>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15" name="Google Shape;1278;p56">
            <a:extLst>
              <a:ext uri="{FF2B5EF4-FFF2-40B4-BE49-F238E27FC236}">
                <a16:creationId xmlns:a16="http://schemas.microsoft.com/office/drawing/2014/main" id="{522E5778-EA03-EFC4-08AA-ECB1C07ED56E}"/>
              </a:ext>
            </a:extLst>
          </p:cNvPr>
          <p:cNvSpPr/>
          <p:nvPr userDrawn="1"/>
        </p:nvSpPr>
        <p:spPr>
          <a:xfrm>
            <a:off x="5607120" y="5519473"/>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17" name="Google Shape;1268;p56">
            <a:extLst>
              <a:ext uri="{FF2B5EF4-FFF2-40B4-BE49-F238E27FC236}">
                <a16:creationId xmlns:a16="http://schemas.microsoft.com/office/drawing/2014/main" id="{EEA0BE49-92E1-A1A3-40E0-DDAA5511F637}"/>
              </a:ext>
            </a:extLst>
          </p:cNvPr>
          <p:cNvSpPr/>
          <p:nvPr userDrawn="1"/>
        </p:nvSpPr>
        <p:spPr>
          <a:xfrm>
            <a:off x="4348745" y="1637743"/>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9" name="Google Shape;1282;p56">
            <a:extLst>
              <a:ext uri="{FF2B5EF4-FFF2-40B4-BE49-F238E27FC236}">
                <a16:creationId xmlns:a16="http://schemas.microsoft.com/office/drawing/2014/main" id="{DF15F1EC-1D2B-FF49-7785-26BC7083A07C}"/>
              </a:ext>
            </a:extLst>
          </p:cNvPr>
          <p:cNvSpPr/>
          <p:nvPr userDrawn="1"/>
        </p:nvSpPr>
        <p:spPr>
          <a:xfrm>
            <a:off x="4348745" y="2927249"/>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1" name="Google Shape;1282;p56">
            <a:extLst>
              <a:ext uri="{FF2B5EF4-FFF2-40B4-BE49-F238E27FC236}">
                <a16:creationId xmlns:a16="http://schemas.microsoft.com/office/drawing/2014/main" id="{BE3FDD69-3D60-CF6B-97A3-7B2C1AE3100A}"/>
              </a:ext>
            </a:extLst>
          </p:cNvPr>
          <p:cNvSpPr/>
          <p:nvPr userDrawn="1"/>
        </p:nvSpPr>
        <p:spPr>
          <a:xfrm>
            <a:off x="4348745" y="4277006"/>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3" name="Google Shape;1282;p56">
            <a:extLst>
              <a:ext uri="{FF2B5EF4-FFF2-40B4-BE49-F238E27FC236}">
                <a16:creationId xmlns:a16="http://schemas.microsoft.com/office/drawing/2014/main" id="{E3BB1E5B-DA10-B332-D4B8-D551C3053C53}"/>
              </a:ext>
            </a:extLst>
          </p:cNvPr>
          <p:cNvSpPr/>
          <p:nvPr userDrawn="1"/>
        </p:nvSpPr>
        <p:spPr>
          <a:xfrm>
            <a:off x="4348745" y="5568541"/>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5" name="Google Shape;1251;p56">
            <a:extLst>
              <a:ext uri="{FF2B5EF4-FFF2-40B4-BE49-F238E27FC236}">
                <a16:creationId xmlns:a16="http://schemas.microsoft.com/office/drawing/2014/main" id="{8D887B7F-9EBA-E7B8-64CE-5EAB1DF08E19}"/>
              </a:ext>
            </a:extLst>
          </p:cNvPr>
          <p:cNvSpPr/>
          <p:nvPr userDrawn="1"/>
        </p:nvSpPr>
        <p:spPr>
          <a:xfrm>
            <a:off x="4348745" y="361116"/>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7" name="Google Shape;1248;p56">
            <a:extLst>
              <a:ext uri="{FF2B5EF4-FFF2-40B4-BE49-F238E27FC236}">
                <a16:creationId xmlns:a16="http://schemas.microsoft.com/office/drawing/2014/main" id="{5AC86C31-7E67-B4EC-1AE0-291ED77F2214}"/>
              </a:ext>
            </a:extLst>
          </p:cNvPr>
          <p:cNvSpPr/>
          <p:nvPr userDrawn="1"/>
        </p:nvSpPr>
        <p:spPr>
          <a:xfrm>
            <a:off x="5512393" y="241430"/>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29" name="Google Shape;1265;p56">
            <a:extLst>
              <a:ext uri="{FF2B5EF4-FFF2-40B4-BE49-F238E27FC236}">
                <a16:creationId xmlns:a16="http://schemas.microsoft.com/office/drawing/2014/main" id="{A7BF8E2B-5184-B584-D484-7D82C9DA6C41}"/>
              </a:ext>
            </a:extLst>
          </p:cNvPr>
          <p:cNvSpPr/>
          <p:nvPr userDrawn="1"/>
        </p:nvSpPr>
        <p:spPr>
          <a:xfrm>
            <a:off x="5512393" y="1518057"/>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31" name="Google Shape;1279;p56">
            <a:extLst>
              <a:ext uri="{FF2B5EF4-FFF2-40B4-BE49-F238E27FC236}">
                <a16:creationId xmlns:a16="http://schemas.microsoft.com/office/drawing/2014/main" id="{9E808B73-94D7-57E7-3837-3DA718162E5B}"/>
              </a:ext>
            </a:extLst>
          </p:cNvPr>
          <p:cNvSpPr/>
          <p:nvPr userDrawn="1"/>
        </p:nvSpPr>
        <p:spPr>
          <a:xfrm>
            <a:off x="5512393" y="2807563"/>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33" name="Google Shape;1279;p56">
            <a:extLst>
              <a:ext uri="{FF2B5EF4-FFF2-40B4-BE49-F238E27FC236}">
                <a16:creationId xmlns:a16="http://schemas.microsoft.com/office/drawing/2014/main" id="{F340E0DF-98FD-EA55-7B4B-8E58FC5CFCDA}"/>
              </a:ext>
            </a:extLst>
          </p:cNvPr>
          <p:cNvSpPr/>
          <p:nvPr userDrawn="1"/>
        </p:nvSpPr>
        <p:spPr>
          <a:xfrm>
            <a:off x="5512394" y="4117420"/>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35" name="Google Shape;1279;p56">
            <a:extLst>
              <a:ext uri="{FF2B5EF4-FFF2-40B4-BE49-F238E27FC236}">
                <a16:creationId xmlns:a16="http://schemas.microsoft.com/office/drawing/2014/main" id="{1F52D7F5-AD34-C5B1-EEA2-F711AD3A8C3F}"/>
              </a:ext>
            </a:extLst>
          </p:cNvPr>
          <p:cNvSpPr/>
          <p:nvPr userDrawn="1"/>
        </p:nvSpPr>
        <p:spPr>
          <a:xfrm>
            <a:off x="5512394" y="5413857"/>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37" name="Google Shape;1251;p56">
            <a:extLst>
              <a:ext uri="{FF2B5EF4-FFF2-40B4-BE49-F238E27FC236}">
                <a16:creationId xmlns:a16="http://schemas.microsoft.com/office/drawing/2014/main" id="{A4889AFC-C17E-6AF6-25D9-F977ACD04A9D}"/>
              </a:ext>
            </a:extLst>
          </p:cNvPr>
          <p:cNvSpPr/>
          <p:nvPr userDrawn="1"/>
        </p:nvSpPr>
        <p:spPr>
          <a:xfrm>
            <a:off x="4290632" y="303003"/>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39" name="Google Shape;1268;p56">
            <a:extLst>
              <a:ext uri="{FF2B5EF4-FFF2-40B4-BE49-F238E27FC236}">
                <a16:creationId xmlns:a16="http://schemas.microsoft.com/office/drawing/2014/main" id="{5E0F6889-9671-EA56-B88B-DBA6C149062C}"/>
              </a:ext>
            </a:extLst>
          </p:cNvPr>
          <p:cNvSpPr/>
          <p:nvPr userDrawn="1"/>
        </p:nvSpPr>
        <p:spPr>
          <a:xfrm>
            <a:off x="4290632" y="1579630"/>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41" name="Google Shape;1282;p56">
            <a:extLst>
              <a:ext uri="{FF2B5EF4-FFF2-40B4-BE49-F238E27FC236}">
                <a16:creationId xmlns:a16="http://schemas.microsoft.com/office/drawing/2014/main" id="{44CB8F8B-1D14-EA9D-117E-79BB0DB776E9}"/>
              </a:ext>
            </a:extLst>
          </p:cNvPr>
          <p:cNvSpPr/>
          <p:nvPr userDrawn="1"/>
        </p:nvSpPr>
        <p:spPr>
          <a:xfrm>
            <a:off x="4290632" y="2869136"/>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43" name="Google Shape;1282;p56">
            <a:extLst>
              <a:ext uri="{FF2B5EF4-FFF2-40B4-BE49-F238E27FC236}">
                <a16:creationId xmlns:a16="http://schemas.microsoft.com/office/drawing/2014/main" id="{9D8D9DEA-F6DA-EFDC-5DDF-946728969392}"/>
              </a:ext>
            </a:extLst>
          </p:cNvPr>
          <p:cNvSpPr/>
          <p:nvPr userDrawn="1"/>
        </p:nvSpPr>
        <p:spPr>
          <a:xfrm>
            <a:off x="4290632" y="4217824"/>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45" name="Google Shape;1282;p56">
            <a:extLst>
              <a:ext uri="{FF2B5EF4-FFF2-40B4-BE49-F238E27FC236}">
                <a16:creationId xmlns:a16="http://schemas.microsoft.com/office/drawing/2014/main" id="{5B83F600-A2A8-FC3E-235C-F63589027CEC}"/>
              </a:ext>
            </a:extLst>
          </p:cNvPr>
          <p:cNvSpPr/>
          <p:nvPr userDrawn="1"/>
        </p:nvSpPr>
        <p:spPr>
          <a:xfrm>
            <a:off x="4290632" y="5510428"/>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47" name="Picture Placeholder 46">
            <a:extLst>
              <a:ext uri="{FF2B5EF4-FFF2-40B4-BE49-F238E27FC236}">
                <a16:creationId xmlns:a16="http://schemas.microsoft.com/office/drawing/2014/main" id="{3B37AA0A-CC3F-643E-4CA3-94EE9D0B955A}"/>
              </a:ext>
            </a:extLst>
          </p:cNvPr>
          <p:cNvSpPr>
            <a:spLocks noGrp="1"/>
          </p:cNvSpPr>
          <p:nvPr>
            <p:ph type="pic" sz="quarter" idx="10"/>
          </p:nvPr>
        </p:nvSpPr>
        <p:spPr>
          <a:xfrm>
            <a:off x="4455524" y="467895"/>
            <a:ext cx="640080" cy="640080"/>
          </a:xfrm>
        </p:spPr>
        <p:txBody>
          <a:bodyPr anchor="ctr"/>
          <a:lstStyle>
            <a:lvl1pPr marL="0" indent="0" algn="ctr">
              <a:buNone/>
              <a:defRPr sz="900"/>
            </a:lvl1pPr>
          </a:lstStyle>
          <a:p>
            <a:r>
              <a:rPr lang="en-US" noProof="0"/>
              <a:t>Click icon to add picture</a:t>
            </a:r>
          </a:p>
        </p:txBody>
      </p:sp>
      <p:sp>
        <p:nvSpPr>
          <p:cNvPr id="53" name="Text Placeholder 52">
            <a:extLst>
              <a:ext uri="{FF2B5EF4-FFF2-40B4-BE49-F238E27FC236}">
                <a16:creationId xmlns:a16="http://schemas.microsoft.com/office/drawing/2014/main" id="{04148F56-845C-40C8-5EFE-44B32FB55764}"/>
              </a:ext>
            </a:extLst>
          </p:cNvPr>
          <p:cNvSpPr>
            <a:spLocks noGrp="1"/>
          </p:cNvSpPr>
          <p:nvPr>
            <p:ph type="body" sz="quarter" idx="15"/>
          </p:nvPr>
        </p:nvSpPr>
        <p:spPr>
          <a:xfrm>
            <a:off x="5769864" y="457200"/>
            <a:ext cx="3840480" cy="338328"/>
          </a:xfrm>
        </p:spPr>
        <p:txBody>
          <a:bodyPr/>
          <a:lstStyle>
            <a:lvl1pPr marL="0" indent="0">
              <a:buNone/>
              <a:defRPr sz="2000">
                <a:latin typeface="+mj-lt"/>
              </a:defRPr>
            </a:lvl1pPr>
          </a:lstStyle>
          <a:p>
            <a:pPr lvl="0"/>
            <a:r>
              <a:rPr lang="en-US" noProof="0"/>
              <a:t>Click to edit Master text styles</a:t>
            </a:r>
          </a:p>
        </p:txBody>
      </p:sp>
      <p:sp>
        <p:nvSpPr>
          <p:cNvPr id="58" name="Text Placeholder 52">
            <a:extLst>
              <a:ext uri="{FF2B5EF4-FFF2-40B4-BE49-F238E27FC236}">
                <a16:creationId xmlns:a16="http://schemas.microsoft.com/office/drawing/2014/main" id="{6FAEB77B-C9AE-5EC8-3043-2C6C91015EF2}"/>
              </a:ext>
            </a:extLst>
          </p:cNvPr>
          <p:cNvSpPr>
            <a:spLocks noGrp="1"/>
          </p:cNvSpPr>
          <p:nvPr>
            <p:ph type="body" sz="quarter" idx="20"/>
          </p:nvPr>
        </p:nvSpPr>
        <p:spPr>
          <a:xfrm>
            <a:off x="5769864" y="780642"/>
            <a:ext cx="5029200" cy="338328"/>
          </a:xfrm>
        </p:spPr>
        <p:txBody>
          <a:bodyPr/>
          <a:lstStyle>
            <a:lvl1pPr marL="0" indent="0">
              <a:buNone/>
              <a:defRPr sz="1600">
                <a:latin typeface="+mn-lt"/>
              </a:defRPr>
            </a:lvl1pPr>
          </a:lstStyle>
          <a:p>
            <a:pPr lvl="0"/>
            <a:r>
              <a:rPr lang="en-US" noProof="0"/>
              <a:t>Click to edit Master text styles</a:t>
            </a:r>
          </a:p>
        </p:txBody>
      </p:sp>
      <p:sp>
        <p:nvSpPr>
          <p:cNvPr id="48" name="Picture Placeholder 46">
            <a:extLst>
              <a:ext uri="{FF2B5EF4-FFF2-40B4-BE49-F238E27FC236}">
                <a16:creationId xmlns:a16="http://schemas.microsoft.com/office/drawing/2014/main" id="{EA6CA3D6-A486-C220-D150-162068803F01}"/>
              </a:ext>
            </a:extLst>
          </p:cNvPr>
          <p:cNvSpPr>
            <a:spLocks noGrp="1"/>
          </p:cNvSpPr>
          <p:nvPr>
            <p:ph type="pic" sz="quarter" idx="11"/>
          </p:nvPr>
        </p:nvSpPr>
        <p:spPr>
          <a:xfrm>
            <a:off x="4455524" y="1744522"/>
            <a:ext cx="640080" cy="640080"/>
          </a:xfrm>
        </p:spPr>
        <p:txBody>
          <a:bodyPr anchor="ctr"/>
          <a:lstStyle>
            <a:lvl1pPr marL="0" indent="0" algn="ctr">
              <a:buNone/>
              <a:defRPr sz="900"/>
            </a:lvl1pPr>
          </a:lstStyle>
          <a:p>
            <a:r>
              <a:rPr lang="en-US" noProof="0"/>
              <a:t>Click icon to add picture</a:t>
            </a:r>
          </a:p>
        </p:txBody>
      </p:sp>
      <p:sp>
        <p:nvSpPr>
          <p:cNvPr id="54" name="Text Placeholder 52">
            <a:extLst>
              <a:ext uri="{FF2B5EF4-FFF2-40B4-BE49-F238E27FC236}">
                <a16:creationId xmlns:a16="http://schemas.microsoft.com/office/drawing/2014/main" id="{B70CC111-C404-5983-7E1A-758C72DA2151}"/>
              </a:ext>
            </a:extLst>
          </p:cNvPr>
          <p:cNvSpPr>
            <a:spLocks noGrp="1"/>
          </p:cNvSpPr>
          <p:nvPr>
            <p:ph type="body" sz="quarter" idx="16"/>
          </p:nvPr>
        </p:nvSpPr>
        <p:spPr>
          <a:xfrm>
            <a:off x="5769864" y="1746504"/>
            <a:ext cx="3840480" cy="338328"/>
          </a:xfrm>
        </p:spPr>
        <p:txBody>
          <a:bodyPr/>
          <a:lstStyle>
            <a:lvl1pPr marL="0" indent="0">
              <a:buNone/>
              <a:defRPr sz="2000">
                <a:latin typeface="+mj-lt"/>
              </a:defRPr>
            </a:lvl1pPr>
          </a:lstStyle>
          <a:p>
            <a:pPr lvl="0"/>
            <a:r>
              <a:rPr lang="en-US" noProof="0"/>
              <a:t>Click to edit Master text styles</a:t>
            </a:r>
          </a:p>
        </p:txBody>
      </p:sp>
      <p:sp>
        <p:nvSpPr>
          <p:cNvPr id="59" name="Text Placeholder 52">
            <a:extLst>
              <a:ext uri="{FF2B5EF4-FFF2-40B4-BE49-F238E27FC236}">
                <a16:creationId xmlns:a16="http://schemas.microsoft.com/office/drawing/2014/main" id="{0FACAEC0-F5EF-8921-74B5-2C775EC42E63}"/>
              </a:ext>
            </a:extLst>
          </p:cNvPr>
          <p:cNvSpPr>
            <a:spLocks noGrp="1"/>
          </p:cNvSpPr>
          <p:nvPr>
            <p:ph type="body" sz="quarter" idx="21"/>
          </p:nvPr>
        </p:nvSpPr>
        <p:spPr>
          <a:xfrm>
            <a:off x="5769864" y="2069946"/>
            <a:ext cx="5029200" cy="338328"/>
          </a:xfrm>
        </p:spPr>
        <p:txBody>
          <a:bodyPr/>
          <a:lstStyle>
            <a:lvl1pPr marL="0" indent="0">
              <a:buNone/>
              <a:defRPr sz="1600">
                <a:latin typeface="+mn-lt"/>
              </a:defRPr>
            </a:lvl1pPr>
          </a:lstStyle>
          <a:p>
            <a:pPr lvl="0"/>
            <a:r>
              <a:rPr lang="en-US" noProof="0"/>
              <a:t>Click to edit Master text styles</a:t>
            </a:r>
          </a:p>
        </p:txBody>
      </p:sp>
      <p:sp>
        <p:nvSpPr>
          <p:cNvPr id="49" name="Picture Placeholder 46">
            <a:extLst>
              <a:ext uri="{FF2B5EF4-FFF2-40B4-BE49-F238E27FC236}">
                <a16:creationId xmlns:a16="http://schemas.microsoft.com/office/drawing/2014/main" id="{D85BED76-EF8A-3369-FA46-11513F2D2231}"/>
              </a:ext>
            </a:extLst>
          </p:cNvPr>
          <p:cNvSpPr>
            <a:spLocks noGrp="1"/>
          </p:cNvSpPr>
          <p:nvPr>
            <p:ph type="pic" sz="quarter" idx="12"/>
          </p:nvPr>
        </p:nvSpPr>
        <p:spPr>
          <a:xfrm>
            <a:off x="4455524" y="3034028"/>
            <a:ext cx="640080" cy="640080"/>
          </a:xfrm>
        </p:spPr>
        <p:txBody>
          <a:bodyPr anchor="ctr"/>
          <a:lstStyle>
            <a:lvl1pPr marL="0" indent="0" algn="ctr">
              <a:buNone/>
              <a:defRPr sz="900"/>
            </a:lvl1pPr>
          </a:lstStyle>
          <a:p>
            <a:r>
              <a:rPr lang="en-US" noProof="0"/>
              <a:t>Click icon to add picture</a:t>
            </a:r>
          </a:p>
        </p:txBody>
      </p:sp>
      <p:sp>
        <p:nvSpPr>
          <p:cNvPr id="55" name="Text Placeholder 52">
            <a:extLst>
              <a:ext uri="{FF2B5EF4-FFF2-40B4-BE49-F238E27FC236}">
                <a16:creationId xmlns:a16="http://schemas.microsoft.com/office/drawing/2014/main" id="{3A752FC9-DE9C-9701-E24E-6F1AC075B16E}"/>
              </a:ext>
            </a:extLst>
          </p:cNvPr>
          <p:cNvSpPr>
            <a:spLocks noGrp="1"/>
          </p:cNvSpPr>
          <p:nvPr>
            <p:ph type="body" sz="quarter" idx="17"/>
          </p:nvPr>
        </p:nvSpPr>
        <p:spPr>
          <a:xfrm>
            <a:off x="5769864" y="3035808"/>
            <a:ext cx="3840480" cy="338328"/>
          </a:xfrm>
        </p:spPr>
        <p:txBody>
          <a:bodyPr/>
          <a:lstStyle>
            <a:lvl1pPr marL="0" indent="0">
              <a:buNone/>
              <a:defRPr sz="2000">
                <a:latin typeface="+mj-lt"/>
              </a:defRPr>
            </a:lvl1pPr>
          </a:lstStyle>
          <a:p>
            <a:pPr lvl="0"/>
            <a:r>
              <a:rPr lang="en-US" noProof="0"/>
              <a:t>Click to edit Master text styles</a:t>
            </a:r>
          </a:p>
        </p:txBody>
      </p:sp>
      <p:sp>
        <p:nvSpPr>
          <p:cNvPr id="60" name="Text Placeholder 52">
            <a:extLst>
              <a:ext uri="{FF2B5EF4-FFF2-40B4-BE49-F238E27FC236}">
                <a16:creationId xmlns:a16="http://schemas.microsoft.com/office/drawing/2014/main" id="{5CA64FAC-BAC1-519A-1252-ED8A726B6313}"/>
              </a:ext>
            </a:extLst>
          </p:cNvPr>
          <p:cNvSpPr>
            <a:spLocks noGrp="1"/>
          </p:cNvSpPr>
          <p:nvPr>
            <p:ph type="body" sz="quarter" idx="22"/>
          </p:nvPr>
        </p:nvSpPr>
        <p:spPr>
          <a:xfrm>
            <a:off x="5769864" y="3359250"/>
            <a:ext cx="5029200" cy="338328"/>
          </a:xfrm>
        </p:spPr>
        <p:txBody>
          <a:bodyPr/>
          <a:lstStyle>
            <a:lvl1pPr marL="0" indent="0">
              <a:buNone/>
              <a:defRPr sz="1600">
                <a:latin typeface="+mn-lt"/>
              </a:defRPr>
            </a:lvl1pPr>
          </a:lstStyle>
          <a:p>
            <a:pPr lvl="0"/>
            <a:r>
              <a:rPr lang="en-US" noProof="0"/>
              <a:t>Click to edit Master text styles</a:t>
            </a:r>
          </a:p>
        </p:txBody>
      </p:sp>
      <p:sp>
        <p:nvSpPr>
          <p:cNvPr id="50" name="Picture Placeholder 46">
            <a:extLst>
              <a:ext uri="{FF2B5EF4-FFF2-40B4-BE49-F238E27FC236}">
                <a16:creationId xmlns:a16="http://schemas.microsoft.com/office/drawing/2014/main" id="{5FF1804E-BBAF-5060-07A3-705BCCF0D7C5}"/>
              </a:ext>
            </a:extLst>
          </p:cNvPr>
          <p:cNvSpPr>
            <a:spLocks noGrp="1"/>
          </p:cNvSpPr>
          <p:nvPr>
            <p:ph type="pic" sz="quarter" idx="13"/>
          </p:nvPr>
        </p:nvSpPr>
        <p:spPr>
          <a:xfrm>
            <a:off x="4455524" y="4382716"/>
            <a:ext cx="640080" cy="640080"/>
          </a:xfrm>
        </p:spPr>
        <p:txBody>
          <a:bodyPr anchor="ctr"/>
          <a:lstStyle>
            <a:lvl1pPr marL="0" indent="0" algn="ctr">
              <a:buNone/>
              <a:defRPr sz="900"/>
            </a:lvl1pPr>
          </a:lstStyle>
          <a:p>
            <a:r>
              <a:rPr lang="en-US" noProof="0"/>
              <a:t>Click icon to add picture</a:t>
            </a:r>
          </a:p>
        </p:txBody>
      </p:sp>
      <p:sp>
        <p:nvSpPr>
          <p:cNvPr id="56" name="Text Placeholder 52">
            <a:extLst>
              <a:ext uri="{FF2B5EF4-FFF2-40B4-BE49-F238E27FC236}">
                <a16:creationId xmlns:a16="http://schemas.microsoft.com/office/drawing/2014/main" id="{D03AC44E-421F-94EE-DC26-D4F6FB1D5444}"/>
              </a:ext>
            </a:extLst>
          </p:cNvPr>
          <p:cNvSpPr>
            <a:spLocks noGrp="1"/>
          </p:cNvSpPr>
          <p:nvPr>
            <p:ph type="body" sz="quarter" idx="18"/>
          </p:nvPr>
        </p:nvSpPr>
        <p:spPr>
          <a:xfrm>
            <a:off x="5769864" y="4325112"/>
            <a:ext cx="3840480" cy="338328"/>
          </a:xfrm>
        </p:spPr>
        <p:txBody>
          <a:bodyPr/>
          <a:lstStyle>
            <a:lvl1pPr marL="0" indent="0">
              <a:buNone/>
              <a:defRPr sz="2000">
                <a:latin typeface="+mj-lt"/>
              </a:defRPr>
            </a:lvl1pPr>
          </a:lstStyle>
          <a:p>
            <a:pPr lvl="0"/>
            <a:r>
              <a:rPr lang="en-US" noProof="0"/>
              <a:t>Click to edit Master text styles</a:t>
            </a:r>
          </a:p>
        </p:txBody>
      </p:sp>
      <p:sp>
        <p:nvSpPr>
          <p:cNvPr id="61" name="Text Placeholder 52">
            <a:extLst>
              <a:ext uri="{FF2B5EF4-FFF2-40B4-BE49-F238E27FC236}">
                <a16:creationId xmlns:a16="http://schemas.microsoft.com/office/drawing/2014/main" id="{4806989D-2A9A-5590-1EF7-9BF0E1F4C43D}"/>
              </a:ext>
            </a:extLst>
          </p:cNvPr>
          <p:cNvSpPr>
            <a:spLocks noGrp="1"/>
          </p:cNvSpPr>
          <p:nvPr>
            <p:ph type="body" sz="quarter" idx="23"/>
          </p:nvPr>
        </p:nvSpPr>
        <p:spPr>
          <a:xfrm>
            <a:off x="5769864" y="4648554"/>
            <a:ext cx="5029200" cy="338328"/>
          </a:xfrm>
        </p:spPr>
        <p:txBody>
          <a:bodyPr/>
          <a:lstStyle>
            <a:lvl1pPr marL="0" indent="0">
              <a:buNone/>
              <a:defRPr sz="1600">
                <a:latin typeface="+mn-lt"/>
              </a:defRPr>
            </a:lvl1pPr>
          </a:lstStyle>
          <a:p>
            <a:pPr lvl="0"/>
            <a:r>
              <a:rPr lang="en-US" noProof="0"/>
              <a:t>Click to edit Master text styles</a:t>
            </a:r>
          </a:p>
        </p:txBody>
      </p:sp>
      <p:sp>
        <p:nvSpPr>
          <p:cNvPr id="51" name="Picture Placeholder 46">
            <a:extLst>
              <a:ext uri="{FF2B5EF4-FFF2-40B4-BE49-F238E27FC236}">
                <a16:creationId xmlns:a16="http://schemas.microsoft.com/office/drawing/2014/main" id="{C28AAD1A-4269-0A5C-7418-7DFC69060C90}"/>
              </a:ext>
            </a:extLst>
          </p:cNvPr>
          <p:cNvSpPr>
            <a:spLocks noGrp="1"/>
          </p:cNvSpPr>
          <p:nvPr>
            <p:ph type="pic" sz="quarter" idx="14"/>
          </p:nvPr>
        </p:nvSpPr>
        <p:spPr>
          <a:xfrm>
            <a:off x="4455524" y="5675320"/>
            <a:ext cx="640080" cy="640080"/>
          </a:xfrm>
        </p:spPr>
        <p:txBody>
          <a:bodyPr anchor="ctr"/>
          <a:lstStyle>
            <a:lvl1pPr marL="0" indent="0" algn="ctr">
              <a:buNone/>
              <a:defRPr sz="900"/>
            </a:lvl1pPr>
          </a:lstStyle>
          <a:p>
            <a:r>
              <a:rPr lang="en-US" noProof="0"/>
              <a:t>Click icon to add picture</a:t>
            </a:r>
          </a:p>
        </p:txBody>
      </p:sp>
      <p:sp>
        <p:nvSpPr>
          <p:cNvPr id="57" name="Text Placeholder 52">
            <a:extLst>
              <a:ext uri="{FF2B5EF4-FFF2-40B4-BE49-F238E27FC236}">
                <a16:creationId xmlns:a16="http://schemas.microsoft.com/office/drawing/2014/main" id="{650C0EB3-5783-DC1F-09A3-02DFAA316429}"/>
              </a:ext>
            </a:extLst>
          </p:cNvPr>
          <p:cNvSpPr>
            <a:spLocks noGrp="1"/>
          </p:cNvSpPr>
          <p:nvPr>
            <p:ph type="body" sz="quarter" idx="19"/>
          </p:nvPr>
        </p:nvSpPr>
        <p:spPr>
          <a:xfrm>
            <a:off x="5769864" y="5614416"/>
            <a:ext cx="3840480" cy="338328"/>
          </a:xfrm>
        </p:spPr>
        <p:txBody>
          <a:bodyPr/>
          <a:lstStyle>
            <a:lvl1pPr marL="0" indent="0">
              <a:buNone/>
              <a:defRPr sz="2000">
                <a:latin typeface="+mj-lt"/>
              </a:defRPr>
            </a:lvl1pPr>
          </a:lstStyle>
          <a:p>
            <a:pPr lvl="0"/>
            <a:r>
              <a:rPr lang="en-US" noProof="0"/>
              <a:t>Click to edit Master text styles</a:t>
            </a:r>
          </a:p>
        </p:txBody>
      </p:sp>
      <p:sp>
        <p:nvSpPr>
          <p:cNvPr id="62" name="Text Placeholder 52">
            <a:extLst>
              <a:ext uri="{FF2B5EF4-FFF2-40B4-BE49-F238E27FC236}">
                <a16:creationId xmlns:a16="http://schemas.microsoft.com/office/drawing/2014/main" id="{94850C9F-BD14-9481-E7F6-526639251EB9}"/>
              </a:ext>
            </a:extLst>
          </p:cNvPr>
          <p:cNvSpPr>
            <a:spLocks noGrp="1"/>
          </p:cNvSpPr>
          <p:nvPr>
            <p:ph type="body" sz="quarter" idx="24"/>
          </p:nvPr>
        </p:nvSpPr>
        <p:spPr>
          <a:xfrm>
            <a:off x="5769864" y="5937858"/>
            <a:ext cx="5029200" cy="338328"/>
          </a:xfrm>
        </p:spPr>
        <p:txBody>
          <a:bodyPr/>
          <a:lstStyle>
            <a:lvl1pPr marL="0" indent="0">
              <a:buNone/>
              <a:defRPr sz="1600">
                <a:latin typeface="+mn-lt"/>
              </a:defRPr>
            </a:lvl1pPr>
          </a:lstStyle>
          <a:p>
            <a:pPr lvl="0"/>
            <a:r>
              <a:rPr lang="en-US" noProof="0"/>
              <a:t>Click to edit Master text styles</a:t>
            </a:r>
          </a:p>
        </p:txBody>
      </p:sp>
    </p:spTree>
    <p:extLst>
      <p:ext uri="{BB962C8B-B14F-4D97-AF65-F5344CB8AC3E}">
        <p14:creationId xmlns:p14="http://schemas.microsoft.com/office/powerpoint/2010/main" val="12749419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theme" Target="../theme/theme2.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294A45C-8F79-9A61-77E8-09BC4E628377}"/>
              </a:ext>
            </a:extLst>
          </p:cNvPr>
          <p:cNvSpPr>
            <a:spLocks noGrp="1"/>
          </p:cNvSpPr>
          <p:nvPr>
            <p:ph type="title"/>
          </p:nvPr>
        </p:nvSpPr>
        <p:spPr>
          <a:xfrm>
            <a:off x="1139952" y="512064"/>
            <a:ext cx="9912096" cy="1014984"/>
          </a:xfrm>
          <a:prstGeom prst="rect">
            <a:avLst/>
          </a:prstGeom>
        </p:spPr>
        <p:txBody>
          <a:bodyPr vert="horz" lIns="91440" tIns="45720" rIns="91440" bIns="45720" rtlCol="0" anchor="t">
            <a:noAutofit/>
          </a:bodyPr>
          <a:lstStyle/>
          <a:p>
            <a:r>
              <a:rPr lang="en-US"/>
              <a:t>Click to edit Master title style</a:t>
            </a:r>
          </a:p>
        </p:txBody>
      </p:sp>
      <p:sp>
        <p:nvSpPr>
          <p:cNvPr id="3" name="Text Placeholder 2">
            <a:extLst>
              <a:ext uri="{FF2B5EF4-FFF2-40B4-BE49-F238E27FC236}">
                <a16:creationId xmlns:a16="http://schemas.microsoft.com/office/drawing/2014/main" id="{8646656E-6C21-DB29-00F0-0CC844DE3713}"/>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9A7742D6-DB37-81C8-6BDD-5C9150A7DF6C}"/>
              </a:ext>
            </a:extLst>
          </p:cNvPr>
          <p:cNvSpPr>
            <a:spLocks noGrp="1"/>
          </p:cNvSpPr>
          <p:nvPr>
            <p:ph type="dt" sz="half" idx="2"/>
          </p:nvPr>
        </p:nvSpPr>
        <p:spPr>
          <a:xfrm>
            <a:off x="10629145" y="6400904"/>
            <a:ext cx="640080" cy="246888"/>
          </a:xfrm>
          <a:prstGeom prst="rect">
            <a:avLst/>
          </a:prstGeom>
        </p:spPr>
        <p:txBody>
          <a:bodyPr vert="horz" lIns="0" tIns="45720" rIns="0" bIns="45720" rtlCol="0" anchor="ctr">
            <a:noAutofit/>
          </a:bodyPr>
          <a:lstStyle>
            <a:lvl1pPr algn="ctr">
              <a:defRPr sz="1000">
                <a:solidFill>
                  <a:schemeClr val="tx1"/>
                </a:solidFill>
                <a:latin typeface="+mj-lt"/>
              </a:defRPr>
            </a:lvl1pPr>
          </a:lstStyle>
          <a:p>
            <a:r>
              <a:rPr lang="en-US" dirty="0"/>
              <a:t>20XX</a:t>
            </a:r>
          </a:p>
        </p:txBody>
      </p:sp>
      <p:sp>
        <p:nvSpPr>
          <p:cNvPr id="5" name="Footer Placeholder 4">
            <a:extLst>
              <a:ext uri="{FF2B5EF4-FFF2-40B4-BE49-F238E27FC236}">
                <a16:creationId xmlns:a16="http://schemas.microsoft.com/office/drawing/2014/main" id="{E694DB44-E775-B332-D1F0-40DB3A5FA3A3}"/>
              </a:ext>
            </a:extLst>
          </p:cNvPr>
          <p:cNvSpPr>
            <a:spLocks noGrp="1"/>
          </p:cNvSpPr>
          <p:nvPr>
            <p:ph type="ftr" sz="quarter" idx="3"/>
          </p:nvPr>
        </p:nvSpPr>
        <p:spPr>
          <a:xfrm>
            <a:off x="5364480" y="6400904"/>
            <a:ext cx="1463040" cy="246888"/>
          </a:xfrm>
          <a:prstGeom prst="rect">
            <a:avLst/>
          </a:prstGeom>
        </p:spPr>
        <p:txBody>
          <a:bodyPr vert="horz" lIns="0" tIns="45720" rIns="0" bIns="45720" rtlCol="0" anchor="ctr">
            <a:noAutofit/>
          </a:bodyPr>
          <a:lstStyle>
            <a:lvl1pPr algn="ctr">
              <a:defRPr sz="1000">
                <a:solidFill>
                  <a:schemeClr val="tx1"/>
                </a:solidFill>
                <a:latin typeface="+mj-lt"/>
              </a:defRPr>
            </a:lvl1pPr>
          </a:lstStyle>
          <a:p>
            <a:r>
              <a:rPr lang="en-US" dirty="0"/>
              <a:t>Presentation title</a:t>
            </a:r>
          </a:p>
        </p:txBody>
      </p:sp>
      <p:sp>
        <p:nvSpPr>
          <p:cNvPr id="6" name="Slide Number Placeholder 5">
            <a:extLst>
              <a:ext uri="{FF2B5EF4-FFF2-40B4-BE49-F238E27FC236}">
                <a16:creationId xmlns:a16="http://schemas.microsoft.com/office/drawing/2014/main" id="{C39C1C4E-47DA-0CDC-75C8-42E9F1EBDE07}"/>
              </a:ext>
            </a:extLst>
          </p:cNvPr>
          <p:cNvSpPr>
            <a:spLocks noGrp="1"/>
          </p:cNvSpPr>
          <p:nvPr>
            <p:ph type="sldNum" sz="quarter" idx="4"/>
          </p:nvPr>
        </p:nvSpPr>
        <p:spPr>
          <a:xfrm>
            <a:off x="838200" y="6400904"/>
            <a:ext cx="365760" cy="246888"/>
          </a:xfrm>
          <a:prstGeom prst="rect">
            <a:avLst/>
          </a:prstGeom>
        </p:spPr>
        <p:txBody>
          <a:bodyPr vert="horz" lIns="0" tIns="45720" rIns="0" bIns="45720" rtlCol="0" anchor="ctr">
            <a:noAutofit/>
          </a:bodyPr>
          <a:lstStyle>
            <a:lvl1pPr algn="ctr">
              <a:defRPr sz="1000">
                <a:solidFill>
                  <a:schemeClr val="tx1"/>
                </a:solidFill>
                <a:latin typeface="+mj-lt"/>
              </a:defRPr>
            </a:lvl1pPr>
          </a:lstStyle>
          <a:p>
            <a:fld id="{8D0AFDD5-844D-364D-8AEC-50CF4D36D55D}" type="slidenum">
              <a:rPr lang="en-US" smtClean="0"/>
              <a:pPr/>
              <a:t>‹#›</a:t>
            </a:fld>
            <a:endParaRPr lang="en-US" dirty="0"/>
          </a:p>
        </p:txBody>
      </p:sp>
      <p:cxnSp>
        <p:nvCxnSpPr>
          <p:cNvPr id="8" name="Straight Connector 7">
            <a:extLst>
              <a:ext uri="{FF2B5EF4-FFF2-40B4-BE49-F238E27FC236}">
                <a16:creationId xmlns:a16="http://schemas.microsoft.com/office/drawing/2014/main" id="{2DE05079-2B34-E435-A882-A172DE176AE1}"/>
              </a:ext>
            </a:extLst>
          </p:cNvPr>
          <p:cNvCxnSpPr>
            <a:cxnSpLocks/>
          </p:cNvCxnSpPr>
          <p:nvPr userDrawn="1"/>
        </p:nvCxnSpPr>
        <p:spPr>
          <a:xfrm>
            <a:off x="0" y="6535885"/>
            <a:ext cx="8382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8440547-EE65-F9CE-1D02-2D326735F06D}"/>
              </a:ext>
            </a:extLst>
          </p:cNvPr>
          <p:cNvCxnSpPr>
            <a:cxnSpLocks/>
          </p:cNvCxnSpPr>
          <p:nvPr userDrawn="1"/>
        </p:nvCxnSpPr>
        <p:spPr>
          <a:xfrm>
            <a:off x="1205025" y="6535885"/>
            <a:ext cx="416052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DB9DC65-7A98-9009-CD43-4A4B57960D46}"/>
              </a:ext>
            </a:extLst>
          </p:cNvPr>
          <p:cNvCxnSpPr>
            <a:cxnSpLocks/>
          </p:cNvCxnSpPr>
          <p:nvPr userDrawn="1"/>
        </p:nvCxnSpPr>
        <p:spPr>
          <a:xfrm>
            <a:off x="6802120" y="6528812"/>
            <a:ext cx="384048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4653D1C-9830-A9D3-084A-35BD971D10F5}"/>
              </a:ext>
            </a:extLst>
          </p:cNvPr>
          <p:cNvCxnSpPr>
            <a:cxnSpLocks/>
          </p:cNvCxnSpPr>
          <p:nvPr userDrawn="1"/>
        </p:nvCxnSpPr>
        <p:spPr>
          <a:xfrm>
            <a:off x="11276341" y="6528816"/>
            <a:ext cx="9144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54252815"/>
      </p:ext>
    </p:extLst>
  </p:cSld>
  <p:clrMap bg1="lt1" tx1="dk1" bg2="lt2" tx2="dk2" accent1="accent1" accent2="accent2" accent3="accent3" accent4="accent4" accent5="accent5" accent6="accent6" hlink="hlink" folHlink="folHlink"/>
  <p:sldLayoutIdLst>
    <p:sldLayoutId id="2147483649" r:id="rId1"/>
    <p:sldLayoutId id="2147483659" r:id="rId2"/>
    <p:sldLayoutId id="2147483660" r:id="rId3"/>
    <p:sldLayoutId id="2147483651" r:id="rId4"/>
    <p:sldLayoutId id="2147483658" r:id="rId5"/>
    <p:sldLayoutId id="2147483661" r:id="rId6"/>
    <p:sldLayoutId id="2147483663" r:id="rId7"/>
    <p:sldLayoutId id="2147483664" r:id="rId8"/>
    <p:sldLayoutId id="2147483668" r:id="rId9"/>
    <p:sldLayoutId id="2147483662" r:id="rId10"/>
    <p:sldLayoutId id="2147483653" r:id="rId11"/>
    <p:sldLayoutId id="2147483669" r:id="rId12"/>
    <p:sldLayoutId id="2147483665" r:id="rId13"/>
    <p:sldLayoutId id="2147483666" r:id="rId14"/>
    <p:sldLayoutId id="2147483667" r:id="rId15"/>
    <p:sldLayoutId id="2147483654" r:id="rId16"/>
    <p:sldLayoutId id="2147483655" r:id="rId17"/>
  </p:sldLayoutIdLst>
  <p:hf hdr="0"/>
  <p:txStyles>
    <p:titleStyle>
      <a:lvl1pPr algn="ctr" defTabSz="914400" rtl="0" eaLnBrk="1" latinLnBrk="0" hangingPunct="1">
        <a:lnSpc>
          <a:spcPct val="100000"/>
        </a:lnSpc>
        <a:spcBef>
          <a:spcPct val="0"/>
        </a:spcBef>
        <a:buNone/>
        <a:defRPr sz="60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05FF3E3-31E3-995F-081E-919382E9F04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A5A6ACEF-2C86-9F54-4ABE-FA7D9DFA53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FF1D982-6AA3-E43E-5813-9788D77C663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F880FCC-C912-44D1-B437-ADF07288950B}" type="datetimeFigureOut">
              <a:rPr lang="en-IN" smtClean="0"/>
              <a:t>07-01-2023</a:t>
            </a:fld>
            <a:endParaRPr lang="en-IN"/>
          </a:p>
        </p:txBody>
      </p:sp>
      <p:sp>
        <p:nvSpPr>
          <p:cNvPr id="5" name="Footer Placeholder 4">
            <a:extLst>
              <a:ext uri="{FF2B5EF4-FFF2-40B4-BE49-F238E27FC236}">
                <a16:creationId xmlns:a16="http://schemas.microsoft.com/office/drawing/2014/main" id="{9F056F62-352D-432D-ED90-41CEB63522E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E95BDDF8-94FD-02CA-D913-802A3D6435A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37CCD12-8DF3-4E74-BF9C-E08C9D3253A7}" type="slidenum">
              <a:rPr lang="en-IN" smtClean="0"/>
              <a:t>‹#›</a:t>
            </a:fld>
            <a:endParaRPr lang="en-IN"/>
          </a:p>
        </p:txBody>
      </p:sp>
    </p:spTree>
    <p:extLst>
      <p:ext uri="{BB962C8B-B14F-4D97-AF65-F5344CB8AC3E}">
        <p14:creationId xmlns:p14="http://schemas.microsoft.com/office/powerpoint/2010/main" val="746456765"/>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Layout" Target="../slideLayouts/slideLayout5.xml"/><Relationship Id="rId4" Type="http://schemas.openxmlformats.org/officeDocument/2006/relationships/image" Target="../media/image9.jpg"/></Relationships>
</file>

<file path=ppt/slides/_rels/slide1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jpg"/><Relationship Id="rId1" Type="http://schemas.openxmlformats.org/officeDocument/2006/relationships/slideLayout" Target="../slideLayouts/slideLayout5.xml"/><Relationship Id="rId4" Type="http://schemas.openxmlformats.org/officeDocument/2006/relationships/image" Target="../media/image13.jpg"/></Relationships>
</file>

<file path=ppt/slides/_rels/slide13.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chart" Target="../charts/chart1.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3E4964-98E0-559C-822D-9FDF3734536B}"/>
              </a:ext>
            </a:extLst>
          </p:cNvPr>
          <p:cNvSpPr>
            <a:spLocks noGrp="1"/>
          </p:cNvSpPr>
          <p:nvPr>
            <p:ph type="ctrTitle"/>
          </p:nvPr>
        </p:nvSpPr>
        <p:spPr/>
        <p:txBody>
          <a:bodyPr/>
          <a:lstStyle/>
          <a:p>
            <a:endParaRPr lang="en-IN"/>
          </a:p>
        </p:txBody>
      </p:sp>
      <p:sp>
        <p:nvSpPr>
          <p:cNvPr id="3" name="Subtitle 2">
            <a:extLst>
              <a:ext uri="{FF2B5EF4-FFF2-40B4-BE49-F238E27FC236}">
                <a16:creationId xmlns:a16="http://schemas.microsoft.com/office/drawing/2014/main" id="{CB1803FC-26A9-BB25-7715-6578EC05CB1D}"/>
              </a:ext>
            </a:extLst>
          </p:cNvPr>
          <p:cNvSpPr>
            <a:spLocks noGrp="1"/>
          </p:cNvSpPr>
          <p:nvPr>
            <p:ph type="subTitle" idx="1"/>
          </p:nvPr>
        </p:nvSpPr>
        <p:spPr/>
        <p:txBody>
          <a:bodyPr/>
          <a:lstStyle/>
          <a:p>
            <a:endParaRPr lang="en-IN"/>
          </a:p>
        </p:txBody>
      </p:sp>
      <p:pic>
        <p:nvPicPr>
          <p:cNvPr id="4" name="Untitled design (1)">
            <a:hlinkClick r:id="" action="ppaction://media"/>
            <a:extLst>
              <a:ext uri="{FF2B5EF4-FFF2-40B4-BE49-F238E27FC236}">
                <a16:creationId xmlns:a16="http://schemas.microsoft.com/office/drawing/2014/main" id="{FCA637AF-E67F-08A8-A4B4-D046DA7849BA}"/>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
        <p:nvSpPr>
          <p:cNvPr id="5" name="TextBox 4">
            <a:extLst>
              <a:ext uri="{FF2B5EF4-FFF2-40B4-BE49-F238E27FC236}">
                <a16:creationId xmlns:a16="http://schemas.microsoft.com/office/drawing/2014/main" id="{4325D706-CB27-D4BF-0BAD-6B73A45C15D1}"/>
              </a:ext>
            </a:extLst>
          </p:cNvPr>
          <p:cNvSpPr txBox="1"/>
          <p:nvPr/>
        </p:nvSpPr>
        <p:spPr>
          <a:xfrm flipH="1">
            <a:off x="3659166" y="5160806"/>
            <a:ext cx="4873668" cy="101566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err="1">
                <a:ln>
                  <a:noFill/>
                </a:ln>
                <a:solidFill>
                  <a:srgbClr val="FFC000">
                    <a:lumMod val="60000"/>
                    <a:lumOff val="40000"/>
                  </a:srgbClr>
                </a:solidFill>
                <a:effectLst/>
                <a:uLnTx/>
                <a:uFillTx/>
                <a:latin typeface="Montserrat" pitchFamily="2" charset="0"/>
                <a:ea typeface="+mn-ea"/>
                <a:cs typeface="+mn-cs"/>
              </a:rPr>
              <a:t>B</a:t>
            </a:r>
            <a:r>
              <a:rPr kumimoji="0" lang="en-US" sz="6000" b="1" i="0" u="none" strike="noStrike" kern="1200" cap="none" spc="0" normalizeH="0" baseline="0" noProof="0" dirty="0" err="1">
                <a:ln>
                  <a:noFill/>
                </a:ln>
                <a:solidFill>
                  <a:srgbClr val="ED7D31">
                    <a:lumMod val="50000"/>
                  </a:srgbClr>
                </a:solidFill>
                <a:effectLst/>
                <a:uLnTx/>
                <a:uFillTx/>
                <a:latin typeface="Montserrat" pitchFamily="2" charset="0"/>
                <a:ea typeface="+mn-ea"/>
                <a:cs typeface="+mn-cs"/>
              </a:rPr>
              <a:t>usy</a:t>
            </a:r>
            <a:r>
              <a:rPr kumimoji="0" lang="en-US" sz="6000" b="1" i="0" u="none" strike="noStrike" kern="1200" cap="none" spc="0" normalizeH="0" baseline="0" noProof="0" dirty="0" err="1">
                <a:ln>
                  <a:noFill/>
                </a:ln>
                <a:solidFill>
                  <a:srgbClr val="FFC000">
                    <a:lumMod val="60000"/>
                    <a:lumOff val="40000"/>
                  </a:srgbClr>
                </a:solidFill>
                <a:effectLst/>
                <a:uLnTx/>
                <a:uFillTx/>
                <a:latin typeface="Montserrat" pitchFamily="2" charset="0"/>
                <a:ea typeface="+mn-ea"/>
                <a:cs typeface="+mn-cs"/>
              </a:rPr>
              <a:t>B</a:t>
            </a:r>
            <a:r>
              <a:rPr kumimoji="0" lang="en-US" sz="6000" b="1" i="0" u="none" strike="noStrike" kern="1200" cap="none" spc="0" normalizeH="0" baseline="0" noProof="0" dirty="0" err="1">
                <a:ln>
                  <a:noFill/>
                </a:ln>
                <a:solidFill>
                  <a:srgbClr val="ED7D31">
                    <a:lumMod val="50000"/>
                  </a:srgbClr>
                </a:solidFill>
                <a:effectLst/>
                <a:uLnTx/>
                <a:uFillTx/>
                <a:latin typeface="Montserrat" pitchFamily="2" charset="0"/>
                <a:ea typeface="+mn-ea"/>
                <a:cs typeface="+mn-cs"/>
              </a:rPr>
              <a:t>ee</a:t>
            </a:r>
            <a:endParaRPr kumimoji="0" lang="en-IN" sz="6000" b="1" i="0" u="none" strike="noStrike" kern="1200" cap="none" spc="0" normalizeH="0" baseline="0" noProof="0" dirty="0">
              <a:ln>
                <a:noFill/>
              </a:ln>
              <a:solidFill>
                <a:srgbClr val="ED7D31">
                  <a:lumMod val="50000"/>
                </a:srgbClr>
              </a:solidFill>
              <a:effectLst/>
              <a:uLnTx/>
              <a:uFillTx/>
              <a:latin typeface="Montserrat" pitchFamily="2" charset="0"/>
              <a:ea typeface="+mn-ea"/>
              <a:cs typeface="+mn-cs"/>
            </a:endParaRPr>
          </a:p>
        </p:txBody>
      </p:sp>
      <p:sp>
        <p:nvSpPr>
          <p:cNvPr id="6" name="TextBox 5">
            <a:extLst>
              <a:ext uri="{FF2B5EF4-FFF2-40B4-BE49-F238E27FC236}">
                <a16:creationId xmlns:a16="http://schemas.microsoft.com/office/drawing/2014/main" id="{81612131-D731-63C8-7010-8DE2B03CD3DA}"/>
              </a:ext>
            </a:extLst>
          </p:cNvPr>
          <p:cNvSpPr txBox="1"/>
          <p:nvPr/>
        </p:nvSpPr>
        <p:spPr>
          <a:xfrm>
            <a:off x="2887055" y="6084605"/>
            <a:ext cx="6417890"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Montserrat" pitchFamily="2" charset="0"/>
                <a:ea typeface="+mn-ea"/>
                <a:cs typeface="+mn-cs"/>
              </a:rPr>
              <a:t>Connect with your kids and make parenting a breeze with </a:t>
            </a:r>
            <a:r>
              <a:rPr kumimoji="0" lang="en-US" sz="1600" b="0" i="0" u="none" strike="noStrike" kern="1200" cap="none" spc="0" normalizeH="0" baseline="0" noProof="0" dirty="0" err="1">
                <a:ln>
                  <a:noFill/>
                </a:ln>
                <a:solidFill>
                  <a:prstClr val="black"/>
                </a:solidFill>
                <a:effectLst/>
                <a:uLnTx/>
                <a:uFillTx/>
                <a:latin typeface="Montserrat" pitchFamily="2" charset="0"/>
                <a:ea typeface="+mn-ea"/>
                <a:cs typeface="+mn-cs"/>
              </a:rPr>
              <a:t>BusyBee</a:t>
            </a:r>
            <a:endParaRPr kumimoji="0" lang="en-IN" sz="1600" b="0" i="0" u="none" strike="noStrike" kern="1200" cap="none" spc="0" normalizeH="0" baseline="0" noProof="0" dirty="0">
              <a:ln>
                <a:noFill/>
              </a:ln>
              <a:solidFill>
                <a:prstClr val="black"/>
              </a:solidFill>
              <a:effectLst/>
              <a:uLnTx/>
              <a:uFillTx/>
              <a:latin typeface="Montserrat" pitchFamily="2" charset="0"/>
              <a:ea typeface="+mn-ea"/>
              <a:cs typeface="+mn-cs"/>
            </a:endParaRPr>
          </a:p>
        </p:txBody>
      </p:sp>
    </p:spTree>
    <p:extLst>
      <p:ext uri="{BB962C8B-B14F-4D97-AF65-F5344CB8AC3E}">
        <p14:creationId xmlns:p14="http://schemas.microsoft.com/office/powerpoint/2010/main" val="3180329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900" fill="hold"/>
                                        <p:tgtEl>
                                          <p:spTgt spid="4"/>
                                        </p:tgtEl>
                                      </p:cBhvr>
                                    </p:cmd>
                                  </p:childTnLst>
                                </p:cTn>
                              </p:par>
                              <p:par>
                                <p:cTn id="7" presetID="42" presetClass="entr" presetSubtype="0" fill="hold" grpId="0" nodeType="withEffect">
                                  <p:stCondLst>
                                    <p:cond delay="1500"/>
                                  </p:stCondLst>
                                  <p:childTnLst>
                                    <p:set>
                                      <p:cBhvr>
                                        <p:cTn id="8" dur="1" fill="hold">
                                          <p:stCondLst>
                                            <p:cond delay="0"/>
                                          </p:stCondLst>
                                        </p:cTn>
                                        <p:tgtEl>
                                          <p:spTgt spid="5"/>
                                        </p:tgtEl>
                                        <p:attrNameLst>
                                          <p:attrName>style.visibility</p:attrName>
                                        </p:attrNameLst>
                                      </p:cBhvr>
                                      <p:to>
                                        <p:strVal val="visible"/>
                                      </p:to>
                                    </p:set>
                                    <p:animEffect transition="in" filter="fade">
                                      <p:cBhvr>
                                        <p:cTn id="9" dur="500"/>
                                        <p:tgtEl>
                                          <p:spTgt spid="5"/>
                                        </p:tgtEl>
                                      </p:cBhvr>
                                    </p:animEffect>
                                    <p:anim calcmode="lin" valueType="num">
                                      <p:cBhvr>
                                        <p:cTn id="10" dur="500" fill="hold"/>
                                        <p:tgtEl>
                                          <p:spTgt spid="5"/>
                                        </p:tgtEl>
                                        <p:attrNameLst>
                                          <p:attrName>ppt_x</p:attrName>
                                        </p:attrNameLst>
                                      </p:cBhvr>
                                      <p:tavLst>
                                        <p:tav tm="0">
                                          <p:val>
                                            <p:strVal val="#ppt_x"/>
                                          </p:val>
                                        </p:tav>
                                        <p:tav tm="100000">
                                          <p:val>
                                            <p:strVal val="#ppt_x"/>
                                          </p:val>
                                        </p:tav>
                                      </p:tavLst>
                                    </p:anim>
                                    <p:anim calcmode="lin" valueType="num">
                                      <p:cBhvr>
                                        <p:cTn id="11" dur="500" fill="hold"/>
                                        <p:tgtEl>
                                          <p:spTgt spid="5"/>
                                        </p:tgtEl>
                                        <p:attrNameLst>
                                          <p:attrName>ppt_y</p:attrName>
                                        </p:attrNameLst>
                                      </p:cBhvr>
                                      <p:tavLst>
                                        <p:tav tm="0">
                                          <p:val>
                                            <p:strVal val="#ppt_y+.1"/>
                                          </p:val>
                                        </p:tav>
                                        <p:tav tm="100000">
                                          <p:val>
                                            <p:strVal val="#ppt_y"/>
                                          </p:val>
                                        </p:tav>
                                      </p:tavLst>
                                    </p:anim>
                                  </p:childTnLst>
                                </p:cTn>
                              </p:par>
                              <p:par>
                                <p:cTn id="12" presetID="42" presetClass="entr" presetSubtype="0" fill="hold" grpId="0" nodeType="withEffect">
                                  <p:stCondLst>
                                    <p:cond delay="150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anim calcmode="lin" valueType="num">
                                      <p:cBhvr>
                                        <p:cTn id="15" dur="1000" fill="hold"/>
                                        <p:tgtEl>
                                          <p:spTgt spid="6"/>
                                        </p:tgtEl>
                                        <p:attrNameLst>
                                          <p:attrName>ppt_x</p:attrName>
                                        </p:attrNameLst>
                                      </p:cBhvr>
                                      <p:tavLst>
                                        <p:tav tm="0">
                                          <p:val>
                                            <p:strVal val="#ppt_x"/>
                                          </p:val>
                                        </p:tav>
                                        <p:tav tm="100000">
                                          <p:val>
                                            <p:strVal val="#ppt_x"/>
                                          </p:val>
                                        </p:tav>
                                      </p:tavLst>
                                    </p:anim>
                                    <p:anim calcmode="lin" valueType="num">
                                      <p:cBhvr>
                                        <p:cTn id="1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video>
              <p:cMediaNode vol="80000">
                <p:cTn id="17" fill="hold" display="0">
                  <p:stCondLst>
                    <p:cond delay="indefinite"/>
                  </p:stCondLst>
                </p:cTn>
                <p:tgtEl>
                  <p:spTgt spid="4"/>
                </p:tgtEl>
              </p:cMediaNode>
            </p:video>
            <p:seq concurrent="1" nextAc="seek">
              <p:cTn id="18" restart="whenNotActive" fill="hold" evtFilter="cancelBubble" nodeType="interactiveSeq">
                <p:stCondLst>
                  <p:cond evt="onClick" delay="0">
                    <p:tgtEl>
                      <p:spTgt spid="4"/>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4"/>
                                        </p:tgtEl>
                                      </p:cBhvr>
                                    </p:cmd>
                                  </p:childTnLst>
                                </p:cTn>
                              </p:par>
                            </p:childTnLst>
                          </p:cTn>
                        </p:par>
                      </p:childTnLst>
                    </p:cTn>
                  </p:par>
                </p:childTnLst>
              </p:cTn>
              <p:nextCondLst>
                <p:cond evt="onClick" delay="0">
                  <p:tgtEl>
                    <p:spTgt spid="4"/>
                  </p:tgtEl>
                </p:cond>
              </p:nextCondLst>
            </p:seq>
          </p:childTnLst>
        </p:cTn>
      </p:par>
    </p:tnLst>
    <p:bldLst>
      <p:bldP spid="5" grpId="0"/>
      <p:bldP spid="6"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4F958B-7E67-5A64-8FE9-F1606FFAD81D}"/>
              </a:ext>
            </a:extLst>
          </p:cNvPr>
          <p:cNvSpPr>
            <a:spLocks noGrp="1"/>
          </p:cNvSpPr>
          <p:nvPr>
            <p:ph type="title"/>
          </p:nvPr>
        </p:nvSpPr>
        <p:spPr>
          <a:xfrm>
            <a:off x="1139952" y="336081"/>
            <a:ext cx="9912096" cy="1014984"/>
          </a:xfrm>
        </p:spPr>
        <p:txBody>
          <a:bodyPr/>
          <a:lstStyle/>
          <a:p>
            <a:r>
              <a:rPr lang="en-IN" dirty="0"/>
              <a:t>Parent Side App</a:t>
            </a:r>
          </a:p>
        </p:txBody>
      </p:sp>
      <p:sp>
        <p:nvSpPr>
          <p:cNvPr id="4" name="Slide Number Placeholder 3">
            <a:extLst>
              <a:ext uri="{FF2B5EF4-FFF2-40B4-BE49-F238E27FC236}">
                <a16:creationId xmlns:a16="http://schemas.microsoft.com/office/drawing/2014/main" id="{9D9327EC-844D-9524-870C-BFCA07FB2273}"/>
              </a:ext>
            </a:extLst>
          </p:cNvPr>
          <p:cNvSpPr>
            <a:spLocks noGrp="1"/>
          </p:cNvSpPr>
          <p:nvPr>
            <p:ph type="sldNum" sz="quarter" idx="12"/>
          </p:nvPr>
        </p:nvSpPr>
        <p:spPr/>
        <p:txBody>
          <a:bodyPr/>
          <a:lstStyle/>
          <a:p>
            <a:fld id="{8D0AFDD5-844D-364D-8AEC-50CF4D36D55D}" type="slidenum">
              <a:rPr lang="en-US" noProof="0" smtClean="0"/>
              <a:t>10</a:t>
            </a:fld>
            <a:endParaRPr lang="en-US" noProof="0"/>
          </a:p>
        </p:txBody>
      </p:sp>
      <p:sp>
        <p:nvSpPr>
          <p:cNvPr id="5" name="Footer Placeholder 4">
            <a:extLst>
              <a:ext uri="{FF2B5EF4-FFF2-40B4-BE49-F238E27FC236}">
                <a16:creationId xmlns:a16="http://schemas.microsoft.com/office/drawing/2014/main" id="{4FAF8658-7F12-421C-0E7B-9634BE158721}"/>
              </a:ext>
            </a:extLst>
          </p:cNvPr>
          <p:cNvSpPr>
            <a:spLocks noGrp="1"/>
          </p:cNvSpPr>
          <p:nvPr>
            <p:ph type="ftr" sz="quarter" idx="11"/>
          </p:nvPr>
        </p:nvSpPr>
        <p:spPr/>
        <p:txBody>
          <a:bodyPr/>
          <a:lstStyle/>
          <a:p>
            <a:r>
              <a:rPr lang="en-US" noProof="0" dirty="0" err="1"/>
              <a:t>BusyBee</a:t>
            </a:r>
            <a:endParaRPr lang="en-US" noProof="0" dirty="0"/>
          </a:p>
        </p:txBody>
      </p:sp>
      <p:sp>
        <p:nvSpPr>
          <p:cNvPr id="6" name="Date Placeholder 5">
            <a:extLst>
              <a:ext uri="{FF2B5EF4-FFF2-40B4-BE49-F238E27FC236}">
                <a16:creationId xmlns:a16="http://schemas.microsoft.com/office/drawing/2014/main" id="{AD25A432-2C65-DB70-C4A2-49167371578C}"/>
              </a:ext>
            </a:extLst>
          </p:cNvPr>
          <p:cNvSpPr>
            <a:spLocks noGrp="1"/>
          </p:cNvSpPr>
          <p:nvPr>
            <p:ph type="dt" sz="half" idx="10"/>
          </p:nvPr>
        </p:nvSpPr>
        <p:spPr/>
        <p:txBody>
          <a:bodyPr/>
          <a:lstStyle/>
          <a:p>
            <a:r>
              <a:rPr lang="en-US" noProof="0" dirty="0"/>
              <a:t>2023</a:t>
            </a:r>
          </a:p>
        </p:txBody>
      </p:sp>
      <p:sp>
        <p:nvSpPr>
          <p:cNvPr id="9" name="TextBox 8">
            <a:extLst>
              <a:ext uri="{FF2B5EF4-FFF2-40B4-BE49-F238E27FC236}">
                <a16:creationId xmlns:a16="http://schemas.microsoft.com/office/drawing/2014/main" id="{B451386A-E8E0-08F0-3ECA-672C50185EEB}"/>
              </a:ext>
            </a:extLst>
          </p:cNvPr>
          <p:cNvSpPr txBox="1"/>
          <p:nvPr/>
        </p:nvSpPr>
        <p:spPr>
          <a:xfrm>
            <a:off x="660400" y="5816600"/>
            <a:ext cx="2781300" cy="369332"/>
          </a:xfrm>
          <a:prstGeom prst="rect">
            <a:avLst/>
          </a:prstGeom>
          <a:noFill/>
        </p:spPr>
        <p:txBody>
          <a:bodyPr wrap="square" rtlCol="0">
            <a:spAutoFit/>
          </a:bodyPr>
          <a:lstStyle/>
          <a:p>
            <a:pPr algn="ctr"/>
            <a:r>
              <a:rPr lang="en-IN" dirty="0"/>
              <a:t>Login or Create an Account</a:t>
            </a:r>
          </a:p>
        </p:txBody>
      </p:sp>
      <p:pic>
        <p:nvPicPr>
          <p:cNvPr id="11" name="Picture 10" descr="A picture containing text, businesscard, screenshot&#10;&#10;Description automatically generated">
            <a:extLst>
              <a:ext uri="{FF2B5EF4-FFF2-40B4-BE49-F238E27FC236}">
                <a16:creationId xmlns:a16="http://schemas.microsoft.com/office/drawing/2014/main" id="{183DEAFB-1A4D-6FB2-5B81-414A46618046}"/>
              </a:ext>
            </a:extLst>
          </p:cNvPr>
          <p:cNvPicPr>
            <a:picLocks noChangeAspect="1"/>
          </p:cNvPicPr>
          <p:nvPr/>
        </p:nvPicPr>
        <p:blipFill>
          <a:blip r:embed="rId2"/>
          <a:stretch>
            <a:fillRect/>
          </a:stretch>
        </p:blipFill>
        <p:spPr>
          <a:xfrm>
            <a:off x="1088917" y="1549273"/>
            <a:ext cx="1898866" cy="4219702"/>
          </a:xfrm>
          <a:prstGeom prst="rect">
            <a:avLst/>
          </a:prstGeom>
        </p:spPr>
      </p:pic>
      <p:cxnSp>
        <p:nvCxnSpPr>
          <p:cNvPr id="13" name="Straight Arrow Connector 12">
            <a:extLst>
              <a:ext uri="{FF2B5EF4-FFF2-40B4-BE49-F238E27FC236}">
                <a16:creationId xmlns:a16="http://schemas.microsoft.com/office/drawing/2014/main" id="{17F8A945-5F6A-2857-FD7C-0D2E734A8E17}"/>
              </a:ext>
            </a:extLst>
          </p:cNvPr>
          <p:cNvCxnSpPr/>
          <p:nvPr/>
        </p:nvCxnSpPr>
        <p:spPr>
          <a:xfrm>
            <a:off x="3429068" y="3659124"/>
            <a:ext cx="82550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15" name="Picture 14" descr="Diagram&#10;&#10;Description automatically generated">
            <a:extLst>
              <a:ext uri="{FF2B5EF4-FFF2-40B4-BE49-F238E27FC236}">
                <a16:creationId xmlns:a16="http://schemas.microsoft.com/office/drawing/2014/main" id="{F73677A0-81D5-60A3-0394-3E220548D10C}"/>
              </a:ext>
            </a:extLst>
          </p:cNvPr>
          <p:cNvPicPr>
            <a:picLocks noChangeAspect="1"/>
          </p:cNvPicPr>
          <p:nvPr/>
        </p:nvPicPr>
        <p:blipFill>
          <a:blip r:embed="rId3"/>
          <a:stretch>
            <a:fillRect/>
          </a:stretch>
        </p:blipFill>
        <p:spPr>
          <a:xfrm>
            <a:off x="4670034" y="1457049"/>
            <a:ext cx="1950368" cy="4334151"/>
          </a:xfrm>
          <a:prstGeom prst="rect">
            <a:avLst/>
          </a:prstGeom>
        </p:spPr>
      </p:pic>
      <p:sp>
        <p:nvSpPr>
          <p:cNvPr id="16" name="TextBox 15">
            <a:extLst>
              <a:ext uri="{FF2B5EF4-FFF2-40B4-BE49-F238E27FC236}">
                <a16:creationId xmlns:a16="http://schemas.microsoft.com/office/drawing/2014/main" id="{5656681E-E2AA-7A64-ECD8-CA3A48A6A84D}"/>
              </a:ext>
            </a:extLst>
          </p:cNvPr>
          <p:cNvSpPr txBox="1"/>
          <p:nvPr/>
        </p:nvSpPr>
        <p:spPr>
          <a:xfrm>
            <a:off x="4254568" y="5829300"/>
            <a:ext cx="2781300" cy="369332"/>
          </a:xfrm>
          <a:prstGeom prst="rect">
            <a:avLst/>
          </a:prstGeom>
          <a:noFill/>
        </p:spPr>
        <p:txBody>
          <a:bodyPr wrap="square" rtlCol="0">
            <a:spAutoFit/>
          </a:bodyPr>
          <a:lstStyle/>
          <a:p>
            <a:pPr algn="ctr"/>
            <a:r>
              <a:rPr lang="en-IN" dirty="0"/>
              <a:t> Enter credentials</a:t>
            </a:r>
          </a:p>
        </p:txBody>
      </p:sp>
      <p:cxnSp>
        <p:nvCxnSpPr>
          <p:cNvPr id="17" name="Straight Arrow Connector 16">
            <a:extLst>
              <a:ext uri="{FF2B5EF4-FFF2-40B4-BE49-F238E27FC236}">
                <a16:creationId xmlns:a16="http://schemas.microsoft.com/office/drawing/2014/main" id="{039F243A-EF7C-4B10-942F-D22A966D7B5A}"/>
              </a:ext>
            </a:extLst>
          </p:cNvPr>
          <p:cNvCxnSpPr/>
          <p:nvPr/>
        </p:nvCxnSpPr>
        <p:spPr>
          <a:xfrm>
            <a:off x="7051040" y="3633522"/>
            <a:ext cx="82550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19" name="Picture 18" descr="Graphical user interface, application&#10;&#10;Description automatically generated">
            <a:extLst>
              <a:ext uri="{FF2B5EF4-FFF2-40B4-BE49-F238E27FC236}">
                <a16:creationId xmlns:a16="http://schemas.microsoft.com/office/drawing/2014/main" id="{335B1EB4-3256-6344-2525-01E14656CEE8}"/>
              </a:ext>
            </a:extLst>
          </p:cNvPr>
          <p:cNvPicPr>
            <a:picLocks noChangeAspect="1"/>
          </p:cNvPicPr>
          <p:nvPr/>
        </p:nvPicPr>
        <p:blipFill>
          <a:blip r:embed="rId4"/>
          <a:stretch>
            <a:fillRect/>
          </a:stretch>
        </p:blipFill>
        <p:spPr>
          <a:xfrm>
            <a:off x="8302653" y="1492049"/>
            <a:ext cx="1967513" cy="4372251"/>
          </a:xfrm>
          <a:prstGeom prst="rect">
            <a:avLst/>
          </a:prstGeom>
        </p:spPr>
      </p:pic>
      <p:sp>
        <p:nvSpPr>
          <p:cNvPr id="22" name="TextBox 21">
            <a:extLst>
              <a:ext uri="{FF2B5EF4-FFF2-40B4-BE49-F238E27FC236}">
                <a16:creationId xmlns:a16="http://schemas.microsoft.com/office/drawing/2014/main" id="{9E0EE546-135B-E108-54CB-3E09B394C890}"/>
              </a:ext>
            </a:extLst>
          </p:cNvPr>
          <p:cNvSpPr txBox="1"/>
          <p:nvPr/>
        </p:nvSpPr>
        <p:spPr>
          <a:xfrm>
            <a:off x="7848736" y="5864300"/>
            <a:ext cx="2781300" cy="369332"/>
          </a:xfrm>
          <a:prstGeom prst="rect">
            <a:avLst/>
          </a:prstGeom>
          <a:noFill/>
        </p:spPr>
        <p:txBody>
          <a:bodyPr wrap="square" rtlCol="0">
            <a:spAutoFit/>
          </a:bodyPr>
          <a:lstStyle/>
          <a:p>
            <a:pPr algn="ctr"/>
            <a:r>
              <a:rPr lang="en-IN" dirty="0"/>
              <a:t> Your Parent-Child profile</a:t>
            </a:r>
          </a:p>
        </p:txBody>
      </p:sp>
    </p:spTree>
    <p:extLst>
      <p:ext uri="{BB962C8B-B14F-4D97-AF65-F5344CB8AC3E}">
        <p14:creationId xmlns:p14="http://schemas.microsoft.com/office/powerpoint/2010/main" val="33343295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Graphical user interface&#10;&#10;Description automatically generated">
            <a:extLst>
              <a:ext uri="{FF2B5EF4-FFF2-40B4-BE49-F238E27FC236}">
                <a16:creationId xmlns:a16="http://schemas.microsoft.com/office/drawing/2014/main" id="{925BC8FC-0785-670B-D757-FC78BFF04D06}"/>
              </a:ext>
            </a:extLst>
          </p:cNvPr>
          <p:cNvPicPr>
            <a:picLocks noGrp="1" noChangeAspect="1"/>
          </p:cNvPicPr>
          <p:nvPr>
            <p:ph idx="1"/>
          </p:nvPr>
        </p:nvPicPr>
        <p:blipFill>
          <a:blip r:embed="rId2"/>
          <a:stretch>
            <a:fillRect/>
          </a:stretch>
        </p:blipFill>
        <p:spPr>
          <a:xfrm>
            <a:off x="3619500" y="315381"/>
            <a:ext cx="2681169" cy="5958154"/>
          </a:xfrm>
        </p:spPr>
      </p:pic>
      <p:sp>
        <p:nvSpPr>
          <p:cNvPr id="4" name="Slide Number Placeholder 3">
            <a:extLst>
              <a:ext uri="{FF2B5EF4-FFF2-40B4-BE49-F238E27FC236}">
                <a16:creationId xmlns:a16="http://schemas.microsoft.com/office/drawing/2014/main" id="{EB634805-A96C-690B-AE51-0A5D62504363}"/>
              </a:ext>
            </a:extLst>
          </p:cNvPr>
          <p:cNvSpPr>
            <a:spLocks noGrp="1"/>
          </p:cNvSpPr>
          <p:nvPr>
            <p:ph type="sldNum" sz="quarter" idx="12"/>
          </p:nvPr>
        </p:nvSpPr>
        <p:spPr/>
        <p:txBody>
          <a:bodyPr/>
          <a:lstStyle/>
          <a:p>
            <a:fld id="{8D0AFDD5-844D-364D-8AEC-50CF4D36D55D}" type="slidenum">
              <a:rPr lang="en-US" noProof="0" smtClean="0"/>
              <a:t>11</a:t>
            </a:fld>
            <a:endParaRPr lang="en-US" noProof="0"/>
          </a:p>
        </p:txBody>
      </p:sp>
      <p:sp>
        <p:nvSpPr>
          <p:cNvPr id="5" name="Footer Placeholder 4">
            <a:extLst>
              <a:ext uri="{FF2B5EF4-FFF2-40B4-BE49-F238E27FC236}">
                <a16:creationId xmlns:a16="http://schemas.microsoft.com/office/drawing/2014/main" id="{525F66E9-CE41-0A5B-0ABA-6DF3B1A8515A}"/>
              </a:ext>
            </a:extLst>
          </p:cNvPr>
          <p:cNvSpPr>
            <a:spLocks noGrp="1"/>
          </p:cNvSpPr>
          <p:nvPr>
            <p:ph type="ftr" sz="quarter" idx="11"/>
          </p:nvPr>
        </p:nvSpPr>
        <p:spPr/>
        <p:txBody>
          <a:bodyPr/>
          <a:lstStyle/>
          <a:p>
            <a:r>
              <a:rPr lang="en-US" noProof="0" dirty="0" err="1"/>
              <a:t>BusyBee</a:t>
            </a:r>
            <a:endParaRPr lang="en-US" noProof="0" dirty="0"/>
          </a:p>
        </p:txBody>
      </p:sp>
      <p:sp>
        <p:nvSpPr>
          <p:cNvPr id="6" name="Date Placeholder 5">
            <a:extLst>
              <a:ext uri="{FF2B5EF4-FFF2-40B4-BE49-F238E27FC236}">
                <a16:creationId xmlns:a16="http://schemas.microsoft.com/office/drawing/2014/main" id="{811913E6-1D73-DEAC-8B89-A74456D7F56F}"/>
              </a:ext>
            </a:extLst>
          </p:cNvPr>
          <p:cNvSpPr>
            <a:spLocks noGrp="1"/>
          </p:cNvSpPr>
          <p:nvPr>
            <p:ph type="dt" sz="half" idx="10"/>
          </p:nvPr>
        </p:nvSpPr>
        <p:spPr/>
        <p:txBody>
          <a:bodyPr/>
          <a:lstStyle/>
          <a:p>
            <a:r>
              <a:rPr lang="en-US" noProof="0" dirty="0"/>
              <a:t>2023</a:t>
            </a:r>
          </a:p>
        </p:txBody>
      </p:sp>
      <p:sp>
        <p:nvSpPr>
          <p:cNvPr id="9" name="TextBox 8">
            <a:extLst>
              <a:ext uri="{FF2B5EF4-FFF2-40B4-BE49-F238E27FC236}">
                <a16:creationId xmlns:a16="http://schemas.microsoft.com/office/drawing/2014/main" id="{C82FFD0A-6908-9B2A-F914-2A1DBA886004}"/>
              </a:ext>
            </a:extLst>
          </p:cNvPr>
          <p:cNvSpPr txBox="1"/>
          <p:nvPr/>
        </p:nvSpPr>
        <p:spPr>
          <a:xfrm>
            <a:off x="6827520" y="3167390"/>
            <a:ext cx="3695700" cy="954107"/>
          </a:xfrm>
          <a:prstGeom prst="rect">
            <a:avLst/>
          </a:prstGeom>
          <a:noFill/>
        </p:spPr>
        <p:txBody>
          <a:bodyPr wrap="square" rtlCol="0">
            <a:spAutoFit/>
          </a:bodyPr>
          <a:lstStyle/>
          <a:p>
            <a:r>
              <a:rPr lang="en-IN" sz="2800" dirty="0"/>
              <a:t>Add tasks for you kids and</a:t>
            </a:r>
          </a:p>
          <a:p>
            <a:r>
              <a:rPr lang="en-IN" sz="2800" dirty="0"/>
              <a:t>set rewards.</a:t>
            </a:r>
          </a:p>
        </p:txBody>
      </p:sp>
    </p:spTree>
    <p:extLst>
      <p:ext uri="{BB962C8B-B14F-4D97-AF65-F5344CB8AC3E}">
        <p14:creationId xmlns:p14="http://schemas.microsoft.com/office/powerpoint/2010/main" val="25022734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A4D75B-9316-1DF0-EFF8-BF124C8720AD}"/>
              </a:ext>
            </a:extLst>
          </p:cNvPr>
          <p:cNvSpPr>
            <a:spLocks noGrp="1"/>
          </p:cNvSpPr>
          <p:nvPr>
            <p:ph type="title"/>
          </p:nvPr>
        </p:nvSpPr>
        <p:spPr>
          <a:xfrm>
            <a:off x="1139952" y="210208"/>
            <a:ext cx="9912096" cy="1014984"/>
          </a:xfrm>
        </p:spPr>
        <p:txBody>
          <a:bodyPr/>
          <a:lstStyle/>
          <a:p>
            <a:r>
              <a:rPr lang="en-IN" dirty="0"/>
              <a:t>Child Side App</a:t>
            </a:r>
          </a:p>
        </p:txBody>
      </p:sp>
      <p:sp>
        <p:nvSpPr>
          <p:cNvPr id="4" name="Slide Number Placeholder 3">
            <a:extLst>
              <a:ext uri="{FF2B5EF4-FFF2-40B4-BE49-F238E27FC236}">
                <a16:creationId xmlns:a16="http://schemas.microsoft.com/office/drawing/2014/main" id="{40306436-9F2D-31A1-B830-38FB5B90007B}"/>
              </a:ext>
            </a:extLst>
          </p:cNvPr>
          <p:cNvSpPr>
            <a:spLocks noGrp="1"/>
          </p:cNvSpPr>
          <p:nvPr>
            <p:ph type="sldNum" sz="quarter" idx="12"/>
          </p:nvPr>
        </p:nvSpPr>
        <p:spPr/>
        <p:txBody>
          <a:bodyPr/>
          <a:lstStyle/>
          <a:p>
            <a:fld id="{8D0AFDD5-844D-364D-8AEC-50CF4D36D55D}" type="slidenum">
              <a:rPr lang="en-US" noProof="0" smtClean="0"/>
              <a:t>12</a:t>
            </a:fld>
            <a:endParaRPr lang="en-US" noProof="0"/>
          </a:p>
        </p:txBody>
      </p:sp>
      <p:sp>
        <p:nvSpPr>
          <p:cNvPr id="5" name="Footer Placeholder 4">
            <a:extLst>
              <a:ext uri="{FF2B5EF4-FFF2-40B4-BE49-F238E27FC236}">
                <a16:creationId xmlns:a16="http://schemas.microsoft.com/office/drawing/2014/main" id="{04614A85-7626-27FC-A404-FEBC6D874E54}"/>
              </a:ext>
            </a:extLst>
          </p:cNvPr>
          <p:cNvSpPr>
            <a:spLocks noGrp="1"/>
          </p:cNvSpPr>
          <p:nvPr>
            <p:ph type="ftr" sz="quarter" idx="11"/>
          </p:nvPr>
        </p:nvSpPr>
        <p:spPr/>
        <p:txBody>
          <a:bodyPr/>
          <a:lstStyle/>
          <a:p>
            <a:r>
              <a:rPr lang="en-US" noProof="0" dirty="0" err="1"/>
              <a:t>BusyBee</a:t>
            </a:r>
            <a:endParaRPr lang="en-US" noProof="0" dirty="0"/>
          </a:p>
        </p:txBody>
      </p:sp>
      <p:sp>
        <p:nvSpPr>
          <p:cNvPr id="6" name="Date Placeholder 5">
            <a:extLst>
              <a:ext uri="{FF2B5EF4-FFF2-40B4-BE49-F238E27FC236}">
                <a16:creationId xmlns:a16="http://schemas.microsoft.com/office/drawing/2014/main" id="{2493FBCC-9BEA-CAC3-B036-61A5E762B40F}"/>
              </a:ext>
            </a:extLst>
          </p:cNvPr>
          <p:cNvSpPr>
            <a:spLocks noGrp="1"/>
          </p:cNvSpPr>
          <p:nvPr>
            <p:ph type="dt" sz="half" idx="10"/>
          </p:nvPr>
        </p:nvSpPr>
        <p:spPr/>
        <p:txBody>
          <a:bodyPr/>
          <a:lstStyle/>
          <a:p>
            <a:r>
              <a:rPr lang="en-US" noProof="0" dirty="0"/>
              <a:t>2023</a:t>
            </a:r>
          </a:p>
        </p:txBody>
      </p:sp>
      <p:pic>
        <p:nvPicPr>
          <p:cNvPr id="8" name="Picture 7" descr="A yellow card with a cartoon character on it&#10;&#10;Description automatically generated with low confidence">
            <a:extLst>
              <a:ext uri="{FF2B5EF4-FFF2-40B4-BE49-F238E27FC236}">
                <a16:creationId xmlns:a16="http://schemas.microsoft.com/office/drawing/2014/main" id="{A8D7818F-AECF-7D98-8902-6F11D4B5E486}"/>
              </a:ext>
            </a:extLst>
          </p:cNvPr>
          <p:cNvPicPr>
            <a:picLocks noChangeAspect="1"/>
          </p:cNvPicPr>
          <p:nvPr/>
        </p:nvPicPr>
        <p:blipFill>
          <a:blip r:embed="rId2"/>
          <a:stretch>
            <a:fillRect/>
          </a:stretch>
        </p:blipFill>
        <p:spPr>
          <a:xfrm>
            <a:off x="1021081" y="1421900"/>
            <a:ext cx="1935116" cy="4300258"/>
          </a:xfrm>
          <a:prstGeom prst="rect">
            <a:avLst/>
          </a:prstGeom>
        </p:spPr>
      </p:pic>
      <p:sp>
        <p:nvSpPr>
          <p:cNvPr id="9" name="TextBox 8">
            <a:extLst>
              <a:ext uri="{FF2B5EF4-FFF2-40B4-BE49-F238E27FC236}">
                <a16:creationId xmlns:a16="http://schemas.microsoft.com/office/drawing/2014/main" id="{7197C224-A73C-2757-8069-638433548575}"/>
              </a:ext>
            </a:extLst>
          </p:cNvPr>
          <p:cNvSpPr txBox="1"/>
          <p:nvPr/>
        </p:nvSpPr>
        <p:spPr>
          <a:xfrm>
            <a:off x="896975" y="5754573"/>
            <a:ext cx="2582429" cy="646331"/>
          </a:xfrm>
          <a:prstGeom prst="rect">
            <a:avLst/>
          </a:prstGeom>
          <a:noFill/>
        </p:spPr>
        <p:txBody>
          <a:bodyPr wrap="square" rtlCol="0">
            <a:spAutoFit/>
          </a:bodyPr>
          <a:lstStyle/>
          <a:p>
            <a:r>
              <a:rPr lang="en-IN" dirty="0"/>
              <a:t>Sign into the Child app after setting up Parent App</a:t>
            </a:r>
          </a:p>
        </p:txBody>
      </p:sp>
      <p:cxnSp>
        <p:nvCxnSpPr>
          <p:cNvPr id="11" name="Straight Arrow Connector 10">
            <a:extLst>
              <a:ext uri="{FF2B5EF4-FFF2-40B4-BE49-F238E27FC236}">
                <a16:creationId xmlns:a16="http://schemas.microsoft.com/office/drawing/2014/main" id="{6061A342-39B6-2A1B-250D-88D0F52A0F6C}"/>
              </a:ext>
            </a:extLst>
          </p:cNvPr>
          <p:cNvCxnSpPr>
            <a:cxnSpLocks/>
          </p:cNvCxnSpPr>
          <p:nvPr/>
        </p:nvCxnSpPr>
        <p:spPr>
          <a:xfrm>
            <a:off x="3318565" y="3784600"/>
            <a:ext cx="2045915"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9" name="TextBox 18">
            <a:extLst>
              <a:ext uri="{FF2B5EF4-FFF2-40B4-BE49-F238E27FC236}">
                <a16:creationId xmlns:a16="http://schemas.microsoft.com/office/drawing/2014/main" id="{83DBF1C0-56E9-25D3-304E-7320E19585CD}"/>
              </a:ext>
            </a:extLst>
          </p:cNvPr>
          <p:cNvSpPr txBox="1"/>
          <p:nvPr/>
        </p:nvSpPr>
        <p:spPr>
          <a:xfrm>
            <a:off x="5372529" y="5764825"/>
            <a:ext cx="2171700" cy="646331"/>
          </a:xfrm>
          <a:prstGeom prst="rect">
            <a:avLst/>
          </a:prstGeom>
          <a:noFill/>
        </p:spPr>
        <p:txBody>
          <a:bodyPr wrap="square" rtlCol="0">
            <a:spAutoFit/>
          </a:bodyPr>
          <a:lstStyle/>
          <a:p>
            <a:pPr algn="ctr"/>
            <a:r>
              <a:rPr lang="en-IN" dirty="0"/>
              <a:t>Complete tasks and harvest honey</a:t>
            </a:r>
          </a:p>
        </p:txBody>
      </p:sp>
      <p:cxnSp>
        <p:nvCxnSpPr>
          <p:cNvPr id="20" name="Straight Arrow Connector 19">
            <a:extLst>
              <a:ext uri="{FF2B5EF4-FFF2-40B4-BE49-F238E27FC236}">
                <a16:creationId xmlns:a16="http://schemas.microsoft.com/office/drawing/2014/main" id="{1C6974E2-D848-F32B-1247-6ED26FBC7604}"/>
              </a:ext>
            </a:extLst>
          </p:cNvPr>
          <p:cNvCxnSpPr>
            <a:cxnSpLocks/>
          </p:cNvCxnSpPr>
          <p:nvPr/>
        </p:nvCxnSpPr>
        <p:spPr>
          <a:xfrm>
            <a:off x="7544229" y="3759200"/>
            <a:ext cx="2045915"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22" name="Picture 21" descr="Graphical user interface, text, application, chat or text message&#10;&#10;Description automatically generated">
            <a:extLst>
              <a:ext uri="{FF2B5EF4-FFF2-40B4-BE49-F238E27FC236}">
                <a16:creationId xmlns:a16="http://schemas.microsoft.com/office/drawing/2014/main" id="{5FBA4932-45EA-5374-EEF2-A2EA3406A23C}"/>
              </a:ext>
            </a:extLst>
          </p:cNvPr>
          <p:cNvPicPr>
            <a:picLocks noChangeAspect="1"/>
          </p:cNvPicPr>
          <p:nvPr/>
        </p:nvPicPr>
        <p:blipFill>
          <a:blip r:embed="rId3"/>
          <a:stretch>
            <a:fillRect/>
          </a:stretch>
        </p:blipFill>
        <p:spPr>
          <a:xfrm>
            <a:off x="5507955" y="1443379"/>
            <a:ext cx="1925451" cy="4278779"/>
          </a:xfrm>
          <a:prstGeom prst="rect">
            <a:avLst/>
          </a:prstGeom>
        </p:spPr>
      </p:pic>
      <p:pic>
        <p:nvPicPr>
          <p:cNvPr id="14" name="Picture 13" descr="Application&#10;&#10;Description automatically generated with medium confidence">
            <a:extLst>
              <a:ext uri="{FF2B5EF4-FFF2-40B4-BE49-F238E27FC236}">
                <a16:creationId xmlns:a16="http://schemas.microsoft.com/office/drawing/2014/main" id="{78CC2753-9CD6-4D9B-80E3-B9F5112D64FE}"/>
              </a:ext>
            </a:extLst>
          </p:cNvPr>
          <p:cNvPicPr>
            <a:picLocks noChangeAspect="1"/>
          </p:cNvPicPr>
          <p:nvPr/>
        </p:nvPicPr>
        <p:blipFill>
          <a:blip r:embed="rId4"/>
          <a:stretch>
            <a:fillRect/>
          </a:stretch>
        </p:blipFill>
        <p:spPr>
          <a:xfrm>
            <a:off x="9762540" y="1421900"/>
            <a:ext cx="1925451" cy="4278779"/>
          </a:xfrm>
          <a:prstGeom prst="rect">
            <a:avLst/>
          </a:prstGeom>
        </p:spPr>
      </p:pic>
      <p:sp>
        <p:nvSpPr>
          <p:cNvPr id="15" name="TextBox 14">
            <a:extLst>
              <a:ext uri="{FF2B5EF4-FFF2-40B4-BE49-F238E27FC236}">
                <a16:creationId xmlns:a16="http://schemas.microsoft.com/office/drawing/2014/main" id="{1D024FF5-508D-4175-A5A3-08252057391B}"/>
              </a:ext>
            </a:extLst>
          </p:cNvPr>
          <p:cNvSpPr txBox="1"/>
          <p:nvPr/>
        </p:nvSpPr>
        <p:spPr>
          <a:xfrm>
            <a:off x="9590144" y="5733413"/>
            <a:ext cx="2504902" cy="646331"/>
          </a:xfrm>
          <a:prstGeom prst="rect">
            <a:avLst/>
          </a:prstGeom>
          <a:noFill/>
        </p:spPr>
        <p:txBody>
          <a:bodyPr wrap="square" rtlCol="0">
            <a:spAutoFit/>
          </a:bodyPr>
          <a:lstStyle/>
          <a:p>
            <a:pPr algn="ctr"/>
            <a:r>
              <a:rPr lang="en-IN" dirty="0"/>
              <a:t>Dashboard with the amount of honey harvested</a:t>
            </a:r>
          </a:p>
        </p:txBody>
      </p:sp>
    </p:spTree>
    <p:extLst>
      <p:ext uri="{BB962C8B-B14F-4D97-AF65-F5344CB8AC3E}">
        <p14:creationId xmlns:p14="http://schemas.microsoft.com/office/powerpoint/2010/main" val="42510046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FE3669-335D-70FA-0DA2-6758CF1A0769}"/>
              </a:ext>
            </a:extLst>
          </p:cNvPr>
          <p:cNvSpPr>
            <a:spLocks noGrp="1"/>
          </p:cNvSpPr>
          <p:nvPr>
            <p:ph type="title"/>
          </p:nvPr>
        </p:nvSpPr>
        <p:spPr>
          <a:xfrm>
            <a:off x="1139952" y="512064"/>
            <a:ext cx="9912096" cy="1014984"/>
          </a:xfrm>
        </p:spPr>
        <p:txBody>
          <a:bodyPr anchor="t">
            <a:normAutofit/>
          </a:bodyPr>
          <a:lstStyle/>
          <a:p>
            <a:pPr>
              <a:lnSpc>
                <a:spcPct val="90000"/>
              </a:lnSpc>
            </a:pPr>
            <a:r>
              <a:rPr lang="en-IN" sz="4200" dirty="0"/>
              <a:t>Child’s learning &amp; Parenting Feed</a:t>
            </a:r>
          </a:p>
        </p:txBody>
      </p:sp>
      <p:sp>
        <p:nvSpPr>
          <p:cNvPr id="15" name="Text Placeholder 2">
            <a:extLst>
              <a:ext uri="{FF2B5EF4-FFF2-40B4-BE49-F238E27FC236}">
                <a16:creationId xmlns:a16="http://schemas.microsoft.com/office/drawing/2014/main" id="{02C218B7-5150-11BB-3C37-C4B37EC463CB}"/>
              </a:ext>
            </a:extLst>
          </p:cNvPr>
          <p:cNvSpPr>
            <a:spLocks noGrp="1"/>
          </p:cNvSpPr>
          <p:nvPr>
            <p:ph type="body" sz="quarter" idx="14"/>
          </p:nvPr>
        </p:nvSpPr>
        <p:spPr>
          <a:xfrm>
            <a:off x="685800" y="1956816"/>
            <a:ext cx="5048882" cy="3986784"/>
          </a:xfrm>
        </p:spPr>
        <p:txBody>
          <a:bodyPr/>
          <a:lstStyle/>
          <a:p>
            <a:r>
              <a:rPr lang="en-US" dirty="0"/>
              <a:t>Kids harvest honey by learning </a:t>
            </a:r>
          </a:p>
        </p:txBody>
      </p:sp>
      <p:pic>
        <p:nvPicPr>
          <p:cNvPr id="8" name="Content Placeholder 7" descr="Graphical user interface, application&#10;&#10;Description automatically generated">
            <a:extLst>
              <a:ext uri="{FF2B5EF4-FFF2-40B4-BE49-F238E27FC236}">
                <a16:creationId xmlns:a16="http://schemas.microsoft.com/office/drawing/2014/main" id="{C5B22B9A-1586-4D04-ADD8-D7A8EBA726F9}"/>
              </a:ext>
            </a:extLst>
          </p:cNvPr>
          <p:cNvPicPr>
            <a:picLocks noGrp="1" noChangeAspect="1"/>
          </p:cNvPicPr>
          <p:nvPr>
            <p:ph sz="half" idx="2"/>
          </p:nvPr>
        </p:nvPicPr>
        <p:blipFill>
          <a:blip r:embed="rId2"/>
          <a:stretch>
            <a:fillRect/>
          </a:stretch>
        </p:blipFill>
        <p:spPr>
          <a:xfrm>
            <a:off x="2608296" y="2944368"/>
            <a:ext cx="1253295" cy="2785100"/>
          </a:xfrm>
          <a:noFill/>
        </p:spPr>
      </p:pic>
      <p:sp>
        <p:nvSpPr>
          <p:cNvPr id="17" name="Text Placeholder 4">
            <a:extLst>
              <a:ext uri="{FF2B5EF4-FFF2-40B4-BE49-F238E27FC236}">
                <a16:creationId xmlns:a16="http://schemas.microsoft.com/office/drawing/2014/main" id="{41711089-5918-4362-037F-BDD0DF197DC3}"/>
              </a:ext>
            </a:extLst>
          </p:cNvPr>
          <p:cNvSpPr>
            <a:spLocks noGrp="1"/>
          </p:cNvSpPr>
          <p:nvPr>
            <p:ph type="body" sz="quarter" idx="19"/>
          </p:nvPr>
        </p:nvSpPr>
        <p:spPr>
          <a:xfrm>
            <a:off x="6358128" y="1956816"/>
            <a:ext cx="5047488" cy="3986784"/>
          </a:xfrm>
        </p:spPr>
        <p:txBody>
          <a:bodyPr/>
          <a:lstStyle/>
          <a:p>
            <a:r>
              <a:rPr lang="en-US" dirty="0"/>
              <a:t>Parenting advisory by reliable content</a:t>
            </a:r>
          </a:p>
        </p:txBody>
      </p:sp>
      <p:pic>
        <p:nvPicPr>
          <p:cNvPr id="10" name="Picture 9" descr="Graphical user interface, text, application&#10;&#10;Description automatically generated">
            <a:extLst>
              <a:ext uri="{FF2B5EF4-FFF2-40B4-BE49-F238E27FC236}">
                <a16:creationId xmlns:a16="http://schemas.microsoft.com/office/drawing/2014/main" id="{5542481E-5860-40D6-95C3-AC705A46EA45}"/>
              </a:ext>
            </a:extLst>
          </p:cNvPr>
          <p:cNvPicPr>
            <a:picLocks noChangeAspect="1"/>
          </p:cNvPicPr>
          <p:nvPr/>
        </p:nvPicPr>
        <p:blipFill>
          <a:blip r:embed="rId3"/>
          <a:stretch>
            <a:fillRect/>
          </a:stretch>
        </p:blipFill>
        <p:spPr>
          <a:xfrm>
            <a:off x="8277794" y="2944368"/>
            <a:ext cx="1253295" cy="2785100"/>
          </a:xfrm>
          <a:prstGeom prst="rect">
            <a:avLst/>
          </a:prstGeom>
          <a:noFill/>
        </p:spPr>
      </p:pic>
      <p:sp>
        <p:nvSpPr>
          <p:cNvPr id="4" name="Slide Number Placeholder 3">
            <a:extLst>
              <a:ext uri="{FF2B5EF4-FFF2-40B4-BE49-F238E27FC236}">
                <a16:creationId xmlns:a16="http://schemas.microsoft.com/office/drawing/2014/main" id="{62B05139-2F29-91BD-A023-7B78A9D45DDD}"/>
              </a:ext>
            </a:extLst>
          </p:cNvPr>
          <p:cNvSpPr>
            <a:spLocks noGrp="1"/>
          </p:cNvSpPr>
          <p:nvPr>
            <p:ph type="sldNum" sz="quarter" idx="12"/>
          </p:nvPr>
        </p:nvSpPr>
        <p:spPr>
          <a:xfrm>
            <a:off x="838200" y="6400904"/>
            <a:ext cx="365760" cy="246888"/>
          </a:xfrm>
        </p:spPr>
        <p:txBody>
          <a:bodyPr anchor="ctr">
            <a:normAutofit/>
          </a:bodyPr>
          <a:lstStyle/>
          <a:p>
            <a:pPr>
              <a:spcAft>
                <a:spcPts val="600"/>
              </a:spcAft>
            </a:pPr>
            <a:fld id="{8D0AFDD5-844D-364D-8AEC-50CF4D36D55D}" type="slidenum">
              <a:rPr lang="en-US" noProof="0" smtClean="0"/>
              <a:pPr>
                <a:spcAft>
                  <a:spcPts val="600"/>
                </a:spcAft>
              </a:pPr>
              <a:t>13</a:t>
            </a:fld>
            <a:endParaRPr lang="en-US" noProof="0"/>
          </a:p>
        </p:txBody>
      </p:sp>
      <p:sp>
        <p:nvSpPr>
          <p:cNvPr id="5" name="Footer Placeholder 4">
            <a:extLst>
              <a:ext uri="{FF2B5EF4-FFF2-40B4-BE49-F238E27FC236}">
                <a16:creationId xmlns:a16="http://schemas.microsoft.com/office/drawing/2014/main" id="{11BE1867-7753-1D7F-0B4B-51B2A977400C}"/>
              </a:ext>
            </a:extLst>
          </p:cNvPr>
          <p:cNvSpPr>
            <a:spLocks noGrp="1"/>
          </p:cNvSpPr>
          <p:nvPr>
            <p:ph type="ftr" sz="quarter" idx="11"/>
          </p:nvPr>
        </p:nvSpPr>
        <p:spPr>
          <a:xfrm>
            <a:off x="5364480" y="6400904"/>
            <a:ext cx="1463040" cy="246888"/>
          </a:xfrm>
        </p:spPr>
        <p:txBody>
          <a:bodyPr anchor="ctr">
            <a:normAutofit/>
          </a:bodyPr>
          <a:lstStyle/>
          <a:p>
            <a:pPr>
              <a:spcAft>
                <a:spcPts val="600"/>
              </a:spcAft>
            </a:pPr>
            <a:r>
              <a:rPr lang="en-US" noProof="0"/>
              <a:t>Presentation title</a:t>
            </a:r>
          </a:p>
        </p:txBody>
      </p:sp>
      <p:sp>
        <p:nvSpPr>
          <p:cNvPr id="6" name="Date Placeholder 5">
            <a:extLst>
              <a:ext uri="{FF2B5EF4-FFF2-40B4-BE49-F238E27FC236}">
                <a16:creationId xmlns:a16="http://schemas.microsoft.com/office/drawing/2014/main" id="{12BA8D8B-D0FA-1C41-4F9B-8F1485FFCF52}"/>
              </a:ext>
            </a:extLst>
          </p:cNvPr>
          <p:cNvSpPr>
            <a:spLocks noGrp="1"/>
          </p:cNvSpPr>
          <p:nvPr>
            <p:ph type="dt" sz="half" idx="10"/>
          </p:nvPr>
        </p:nvSpPr>
        <p:spPr>
          <a:xfrm>
            <a:off x="10629145" y="6400904"/>
            <a:ext cx="640080" cy="246888"/>
          </a:xfrm>
        </p:spPr>
        <p:txBody>
          <a:bodyPr anchor="ctr">
            <a:normAutofit/>
          </a:bodyPr>
          <a:lstStyle/>
          <a:p>
            <a:pPr>
              <a:spcAft>
                <a:spcPts val="600"/>
              </a:spcAft>
            </a:pPr>
            <a:r>
              <a:rPr lang="en-US" noProof="0"/>
              <a:t>20XX</a:t>
            </a:r>
          </a:p>
        </p:txBody>
      </p:sp>
    </p:spTree>
    <p:extLst>
      <p:ext uri="{BB962C8B-B14F-4D97-AF65-F5344CB8AC3E}">
        <p14:creationId xmlns:p14="http://schemas.microsoft.com/office/powerpoint/2010/main" val="34888210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50CAC6-3968-4D63-A855-09547BB06588}"/>
              </a:ext>
            </a:extLst>
          </p:cNvPr>
          <p:cNvSpPr>
            <a:spLocks noGrp="1"/>
          </p:cNvSpPr>
          <p:nvPr>
            <p:ph type="title"/>
          </p:nvPr>
        </p:nvSpPr>
        <p:spPr/>
        <p:txBody>
          <a:bodyPr/>
          <a:lstStyle/>
          <a:p>
            <a:r>
              <a:rPr lang="en-US" dirty="0"/>
              <a:t>Future prospects​</a:t>
            </a:r>
          </a:p>
        </p:txBody>
      </p:sp>
      <p:sp>
        <p:nvSpPr>
          <p:cNvPr id="3" name="Text Placeholder 2">
            <a:extLst>
              <a:ext uri="{FF2B5EF4-FFF2-40B4-BE49-F238E27FC236}">
                <a16:creationId xmlns:a16="http://schemas.microsoft.com/office/drawing/2014/main" id="{2629AC71-9ED4-FA59-D386-5BD9C585DC67}"/>
              </a:ext>
            </a:extLst>
          </p:cNvPr>
          <p:cNvSpPr>
            <a:spLocks noGrp="1"/>
          </p:cNvSpPr>
          <p:nvPr>
            <p:ph type="body" sz="quarter" idx="14"/>
          </p:nvPr>
        </p:nvSpPr>
        <p:spPr/>
        <p:txBody>
          <a:bodyPr/>
          <a:lstStyle/>
          <a:p>
            <a:r>
              <a:rPr lang="en-US" dirty="0"/>
              <a:t>Use of AI &amp; ML</a:t>
            </a:r>
          </a:p>
        </p:txBody>
      </p:sp>
      <p:sp>
        <p:nvSpPr>
          <p:cNvPr id="6" name="Content Placeholder 5">
            <a:extLst>
              <a:ext uri="{FF2B5EF4-FFF2-40B4-BE49-F238E27FC236}">
                <a16:creationId xmlns:a16="http://schemas.microsoft.com/office/drawing/2014/main" id="{9E3F0E5B-65CB-787C-C52A-2038EEA09817}"/>
              </a:ext>
            </a:extLst>
          </p:cNvPr>
          <p:cNvSpPr>
            <a:spLocks noGrp="1"/>
          </p:cNvSpPr>
          <p:nvPr>
            <p:ph sz="half" idx="2"/>
          </p:nvPr>
        </p:nvSpPr>
        <p:spPr/>
        <p:txBody>
          <a:bodyPr/>
          <a:lstStyle/>
          <a:p>
            <a:r>
              <a:rPr lang="en-US" dirty="0"/>
              <a:t>Monitor Child activities and recommend alike informative and educational content.</a:t>
            </a:r>
          </a:p>
          <a:p>
            <a:endParaRPr lang="en-US" dirty="0"/>
          </a:p>
          <a:p>
            <a:r>
              <a:rPr lang="en-US" dirty="0"/>
              <a:t>Let the parents know which career prospects might lie ahead for the kid.</a:t>
            </a:r>
            <a:br>
              <a:rPr lang="en-US" dirty="0"/>
            </a:br>
            <a:r>
              <a:rPr lang="en-US" dirty="0"/>
              <a:t>​</a:t>
            </a:r>
          </a:p>
          <a:p>
            <a:endParaRPr lang="en-US" dirty="0"/>
          </a:p>
        </p:txBody>
      </p:sp>
      <p:sp>
        <p:nvSpPr>
          <p:cNvPr id="4" name="Text Placeholder 3">
            <a:extLst>
              <a:ext uri="{FF2B5EF4-FFF2-40B4-BE49-F238E27FC236}">
                <a16:creationId xmlns:a16="http://schemas.microsoft.com/office/drawing/2014/main" id="{1E2CADAC-D2BA-2781-21DF-E36A2D898FA9}"/>
              </a:ext>
            </a:extLst>
          </p:cNvPr>
          <p:cNvSpPr>
            <a:spLocks noGrp="1"/>
          </p:cNvSpPr>
          <p:nvPr>
            <p:ph type="body" sz="quarter" idx="16"/>
          </p:nvPr>
        </p:nvSpPr>
        <p:spPr/>
        <p:txBody>
          <a:bodyPr/>
          <a:lstStyle/>
          <a:p>
            <a:r>
              <a:rPr lang="en-US" dirty="0"/>
              <a:t>Fairly large market</a:t>
            </a:r>
          </a:p>
        </p:txBody>
      </p:sp>
      <p:sp>
        <p:nvSpPr>
          <p:cNvPr id="7" name="Content Placeholder 6">
            <a:extLst>
              <a:ext uri="{FF2B5EF4-FFF2-40B4-BE49-F238E27FC236}">
                <a16:creationId xmlns:a16="http://schemas.microsoft.com/office/drawing/2014/main" id="{0750929C-496C-419D-93BC-D4ABBE462EF5}"/>
              </a:ext>
            </a:extLst>
          </p:cNvPr>
          <p:cNvSpPr>
            <a:spLocks noGrp="1"/>
          </p:cNvSpPr>
          <p:nvPr>
            <p:ph sz="half" idx="13"/>
          </p:nvPr>
        </p:nvSpPr>
        <p:spPr/>
        <p:txBody>
          <a:bodyPr/>
          <a:lstStyle/>
          <a:p>
            <a:r>
              <a:rPr lang="en-US" dirty="0" err="1"/>
              <a:t>Millenials</a:t>
            </a:r>
            <a:r>
              <a:rPr lang="en-US" dirty="0"/>
              <a:t>, who have turned parents of the age group 6-12 are usually working professional who aren’t able to spend ample amount of time with their kids.</a:t>
            </a:r>
          </a:p>
          <a:p>
            <a:r>
              <a:rPr lang="en-US" dirty="0"/>
              <a:t>The parenting tips and engagement they can develop this way would be lovable</a:t>
            </a:r>
          </a:p>
          <a:p>
            <a:endParaRPr lang="en-US" dirty="0"/>
          </a:p>
        </p:txBody>
      </p:sp>
      <p:sp>
        <p:nvSpPr>
          <p:cNvPr id="5" name="Text Placeholder 4">
            <a:extLst>
              <a:ext uri="{FF2B5EF4-FFF2-40B4-BE49-F238E27FC236}">
                <a16:creationId xmlns:a16="http://schemas.microsoft.com/office/drawing/2014/main" id="{8E688B1D-28C5-C399-CA01-21BE7C5F1E51}"/>
              </a:ext>
            </a:extLst>
          </p:cNvPr>
          <p:cNvSpPr>
            <a:spLocks noGrp="1"/>
          </p:cNvSpPr>
          <p:nvPr>
            <p:ph type="body" sz="quarter" idx="19"/>
          </p:nvPr>
        </p:nvSpPr>
        <p:spPr/>
        <p:txBody>
          <a:bodyPr/>
          <a:lstStyle/>
          <a:p>
            <a:r>
              <a:rPr lang="en-US" dirty="0"/>
              <a:t>The truest-friend for Kids</a:t>
            </a:r>
          </a:p>
        </p:txBody>
      </p:sp>
      <p:sp>
        <p:nvSpPr>
          <p:cNvPr id="8" name="Content Placeholder 7">
            <a:extLst>
              <a:ext uri="{FF2B5EF4-FFF2-40B4-BE49-F238E27FC236}">
                <a16:creationId xmlns:a16="http://schemas.microsoft.com/office/drawing/2014/main" id="{ABC5E498-99B3-E3F4-A9B8-F11B4B9B0F27}"/>
              </a:ext>
            </a:extLst>
          </p:cNvPr>
          <p:cNvSpPr>
            <a:spLocks noGrp="1"/>
          </p:cNvSpPr>
          <p:nvPr>
            <p:ph sz="half" idx="20"/>
          </p:nvPr>
        </p:nvSpPr>
        <p:spPr/>
        <p:txBody>
          <a:bodyPr/>
          <a:lstStyle/>
          <a:p>
            <a:endParaRPr lang="en-US" dirty="0"/>
          </a:p>
          <a:p>
            <a:r>
              <a:rPr lang="en-US" dirty="0"/>
              <a:t>The idea to integrate a chat and talk partner for kids who responds to kids’ secrets from school.</a:t>
            </a:r>
          </a:p>
          <a:p>
            <a:r>
              <a:rPr lang="en-US" dirty="0"/>
              <a:t>This is to ensure that kids aren’t indulging in malicious activities or even being bullied at school.</a:t>
            </a:r>
          </a:p>
        </p:txBody>
      </p:sp>
      <p:sp>
        <p:nvSpPr>
          <p:cNvPr id="32" name="Slide Number Placeholder 31">
            <a:extLst>
              <a:ext uri="{FF2B5EF4-FFF2-40B4-BE49-F238E27FC236}">
                <a16:creationId xmlns:a16="http://schemas.microsoft.com/office/drawing/2014/main" id="{25633612-F774-0CAE-9E5C-D01184B43E6F}"/>
              </a:ext>
            </a:extLst>
          </p:cNvPr>
          <p:cNvSpPr>
            <a:spLocks noGrp="1"/>
          </p:cNvSpPr>
          <p:nvPr>
            <p:ph type="sldNum" sz="quarter" idx="12"/>
          </p:nvPr>
        </p:nvSpPr>
        <p:spPr/>
        <p:txBody>
          <a:bodyPr/>
          <a:lstStyle/>
          <a:p>
            <a:fld id="{8D0AFDD5-844D-364D-8AEC-50CF4D36D55D}" type="slidenum">
              <a:rPr lang="en-US" smtClean="0"/>
              <a:pPr/>
              <a:t>14</a:t>
            </a:fld>
            <a:endParaRPr lang="en-US" dirty="0"/>
          </a:p>
        </p:txBody>
      </p:sp>
      <p:sp>
        <p:nvSpPr>
          <p:cNvPr id="31" name="Footer Placeholder 30">
            <a:extLst>
              <a:ext uri="{FF2B5EF4-FFF2-40B4-BE49-F238E27FC236}">
                <a16:creationId xmlns:a16="http://schemas.microsoft.com/office/drawing/2014/main" id="{C2B4FE06-34C7-A80C-5DBE-4F5168C9EBDC}"/>
              </a:ext>
            </a:extLst>
          </p:cNvPr>
          <p:cNvSpPr>
            <a:spLocks noGrp="1"/>
          </p:cNvSpPr>
          <p:nvPr>
            <p:ph type="ftr" sz="quarter" idx="11"/>
          </p:nvPr>
        </p:nvSpPr>
        <p:spPr/>
        <p:txBody>
          <a:bodyPr/>
          <a:lstStyle/>
          <a:p>
            <a:r>
              <a:rPr lang="en-US" dirty="0"/>
              <a:t>Presentation title</a:t>
            </a:r>
          </a:p>
        </p:txBody>
      </p:sp>
      <p:sp>
        <p:nvSpPr>
          <p:cNvPr id="30" name="Date Placeholder 29">
            <a:extLst>
              <a:ext uri="{FF2B5EF4-FFF2-40B4-BE49-F238E27FC236}">
                <a16:creationId xmlns:a16="http://schemas.microsoft.com/office/drawing/2014/main" id="{E227DBC0-C280-AC5C-C7A8-FF8D56C9DFE5}"/>
              </a:ext>
            </a:extLst>
          </p:cNvPr>
          <p:cNvSpPr>
            <a:spLocks noGrp="1"/>
          </p:cNvSpPr>
          <p:nvPr>
            <p:ph type="dt" sz="half" idx="10"/>
          </p:nvPr>
        </p:nvSpPr>
        <p:spPr/>
        <p:txBody>
          <a:bodyPr/>
          <a:lstStyle/>
          <a:p>
            <a:r>
              <a:rPr lang="en-US" dirty="0"/>
              <a:t>20XX</a:t>
            </a:r>
          </a:p>
        </p:txBody>
      </p:sp>
    </p:spTree>
    <p:extLst>
      <p:ext uri="{BB962C8B-B14F-4D97-AF65-F5344CB8AC3E}">
        <p14:creationId xmlns:p14="http://schemas.microsoft.com/office/powerpoint/2010/main" val="30952453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67AD6B-0EBB-7092-13C6-240F8A4A4E99}"/>
              </a:ext>
            </a:extLst>
          </p:cNvPr>
          <p:cNvSpPr>
            <a:spLocks noGrp="1"/>
          </p:cNvSpPr>
          <p:nvPr>
            <p:ph type="title"/>
          </p:nvPr>
        </p:nvSpPr>
        <p:spPr/>
        <p:txBody>
          <a:bodyPr/>
          <a:lstStyle/>
          <a:p>
            <a:r>
              <a:rPr lang="en-US" altLang="zh-CN" dirty="0"/>
              <a:t>Summary</a:t>
            </a:r>
            <a:br>
              <a:rPr lang="en-US" dirty="0"/>
            </a:br>
            <a:endParaRPr lang="en-US" dirty="0"/>
          </a:p>
        </p:txBody>
      </p:sp>
      <p:pic>
        <p:nvPicPr>
          <p:cNvPr id="12" name="Picture Placeholder 11" descr="Shoulder bag with golden chain on plain background">
            <a:extLst>
              <a:ext uri="{FF2B5EF4-FFF2-40B4-BE49-F238E27FC236}">
                <a16:creationId xmlns:a16="http://schemas.microsoft.com/office/drawing/2014/main" id="{EDD0654D-0EEE-9D11-4D37-133C0B9A496D}"/>
              </a:ext>
            </a:extLst>
          </p:cNvPr>
          <p:cNvPicPr>
            <a:picLocks noGrp="1" noChangeAspect="1"/>
          </p:cNvPicPr>
          <p:nvPr>
            <p:ph type="pic" sz="quarter" idx="13"/>
          </p:nvPr>
        </p:nvPicPr>
        <p:blipFill rotWithShape="1">
          <a:blip r:embed="rId2"/>
          <a:srcRect l="223" r="223"/>
          <a:stretch/>
        </p:blipFill>
        <p:spPr/>
      </p:pic>
      <p:sp>
        <p:nvSpPr>
          <p:cNvPr id="3" name="Content Placeholder 2">
            <a:extLst>
              <a:ext uri="{FF2B5EF4-FFF2-40B4-BE49-F238E27FC236}">
                <a16:creationId xmlns:a16="http://schemas.microsoft.com/office/drawing/2014/main" id="{DFAA7609-6E6A-B996-BC29-F9AA857D7B35}"/>
              </a:ext>
            </a:extLst>
          </p:cNvPr>
          <p:cNvSpPr>
            <a:spLocks noGrp="1"/>
          </p:cNvSpPr>
          <p:nvPr>
            <p:ph idx="1"/>
          </p:nvPr>
        </p:nvSpPr>
        <p:spPr/>
        <p:txBody>
          <a:bodyPr/>
          <a:lstStyle/>
          <a:p>
            <a:r>
              <a:rPr lang="en-US" altLang="zh-CN" dirty="0"/>
              <a:t>This app is our approach as an Ed-Fin-Tech app to digitalize parenting of the new gen kids and new gen parents as well as inculcate good habits, moral values and importantly financial literacy in kids at the right age.</a:t>
            </a:r>
          </a:p>
          <a:p>
            <a:endParaRPr lang="en-US" dirty="0"/>
          </a:p>
        </p:txBody>
      </p:sp>
      <p:sp>
        <p:nvSpPr>
          <p:cNvPr id="15" name="Slide Number Placeholder 14">
            <a:extLst>
              <a:ext uri="{FF2B5EF4-FFF2-40B4-BE49-F238E27FC236}">
                <a16:creationId xmlns:a16="http://schemas.microsoft.com/office/drawing/2014/main" id="{EA450CD4-3018-DBCF-3A32-B72A7DCFA11F}"/>
              </a:ext>
            </a:extLst>
          </p:cNvPr>
          <p:cNvSpPr>
            <a:spLocks noGrp="1"/>
          </p:cNvSpPr>
          <p:nvPr>
            <p:ph type="sldNum" sz="quarter" idx="12"/>
          </p:nvPr>
        </p:nvSpPr>
        <p:spPr/>
        <p:txBody>
          <a:bodyPr/>
          <a:lstStyle/>
          <a:p>
            <a:fld id="{8D0AFDD5-844D-364D-8AEC-50CF4D36D55D}" type="slidenum">
              <a:rPr lang="en-US" smtClean="0"/>
              <a:pPr/>
              <a:t>15</a:t>
            </a:fld>
            <a:endParaRPr lang="en-US" dirty="0"/>
          </a:p>
        </p:txBody>
      </p:sp>
    </p:spTree>
    <p:extLst>
      <p:ext uri="{BB962C8B-B14F-4D97-AF65-F5344CB8AC3E}">
        <p14:creationId xmlns:p14="http://schemas.microsoft.com/office/powerpoint/2010/main" val="5917223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A4C5B759-93CB-5B5A-B1D2-2E3C42747C75}"/>
              </a:ext>
            </a:extLst>
          </p:cNvPr>
          <p:cNvSpPr>
            <a:spLocks noGrp="1"/>
          </p:cNvSpPr>
          <p:nvPr>
            <p:ph type="ctrTitle"/>
          </p:nvPr>
        </p:nvSpPr>
        <p:spPr/>
        <p:txBody>
          <a:bodyPr/>
          <a:lstStyle/>
          <a:p>
            <a:r>
              <a:rPr lang="en-US" dirty="0"/>
              <a:t>Thank you</a:t>
            </a:r>
          </a:p>
        </p:txBody>
      </p:sp>
      <p:sp>
        <p:nvSpPr>
          <p:cNvPr id="25" name="Subtitle 24">
            <a:extLst>
              <a:ext uri="{FF2B5EF4-FFF2-40B4-BE49-F238E27FC236}">
                <a16:creationId xmlns:a16="http://schemas.microsoft.com/office/drawing/2014/main" id="{518B68B6-5284-F036-E87F-9BC3A435A7B3}"/>
              </a:ext>
            </a:extLst>
          </p:cNvPr>
          <p:cNvSpPr>
            <a:spLocks noGrp="1"/>
          </p:cNvSpPr>
          <p:nvPr>
            <p:ph type="subTitle" idx="1"/>
          </p:nvPr>
        </p:nvSpPr>
        <p:spPr/>
        <p:txBody>
          <a:bodyPr/>
          <a:lstStyle/>
          <a:p>
            <a:r>
              <a:rPr lang="en-US" dirty="0"/>
              <a:t>Team </a:t>
            </a:r>
            <a:r>
              <a:rPr lang="en-US" dirty="0" err="1"/>
              <a:t>Poize</a:t>
            </a:r>
            <a:r>
              <a:rPr lang="en-US" dirty="0"/>
              <a:t>:</a:t>
            </a:r>
          </a:p>
          <a:p>
            <a:pPr marL="285750" indent="-285750">
              <a:buFont typeface="Arial" panose="020B0604020202020204" pitchFamily="34" charset="0"/>
              <a:buChar char="•"/>
            </a:pPr>
            <a:r>
              <a:rPr lang="en-US" dirty="0"/>
              <a:t>Aryan </a:t>
            </a:r>
          </a:p>
          <a:p>
            <a:pPr marL="285750" indent="-285750">
              <a:buFont typeface="Arial" panose="020B0604020202020204" pitchFamily="34" charset="0"/>
              <a:buChar char="•"/>
            </a:pPr>
            <a:r>
              <a:rPr lang="en-US" dirty="0"/>
              <a:t>Shreyas</a:t>
            </a:r>
          </a:p>
          <a:p>
            <a:pPr marL="285750" indent="-285750">
              <a:buFont typeface="Arial" panose="020B0604020202020204" pitchFamily="34" charset="0"/>
              <a:buChar char="•"/>
            </a:pPr>
            <a:r>
              <a:rPr lang="en-US" dirty="0"/>
              <a:t>Ayush</a:t>
            </a:r>
          </a:p>
          <a:p>
            <a:pPr marL="285750" indent="-285750">
              <a:buFont typeface="Arial" panose="020B0604020202020204" pitchFamily="34" charset="0"/>
              <a:buChar char="•"/>
            </a:pPr>
            <a:r>
              <a:rPr lang="en-US" dirty="0"/>
              <a:t>Prachi</a:t>
            </a:r>
          </a:p>
          <a:p>
            <a:endParaRPr lang="en-US" dirty="0"/>
          </a:p>
          <a:p>
            <a:endParaRPr lang="en-US" dirty="0"/>
          </a:p>
        </p:txBody>
      </p:sp>
      <p:pic>
        <p:nvPicPr>
          <p:cNvPr id="33" name="Picture Placeholder 32" descr="Opened package with a pink shirt in it">
            <a:extLst>
              <a:ext uri="{FF2B5EF4-FFF2-40B4-BE49-F238E27FC236}">
                <a16:creationId xmlns:a16="http://schemas.microsoft.com/office/drawing/2014/main" id="{1D963291-0332-DAB6-6090-6778FC7899BD}"/>
              </a:ext>
            </a:extLst>
          </p:cNvPr>
          <p:cNvPicPr>
            <a:picLocks noGrp="1" noChangeAspect="1"/>
          </p:cNvPicPr>
          <p:nvPr>
            <p:ph type="pic" sz="quarter" idx="10"/>
          </p:nvPr>
        </p:nvPicPr>
        <p:blipFill rotWithShape="1">
          <a:blip r:embed="rId2"/>
          <a:srcRect t="7" b="7"/>
          <a:stretch/>
        </p:blipFill>
        <p:spPr/>
      </p:pic>
    </p:spTree>
    <p:extLst>
      <p:ext uri="{BB962C8B-B14F-4D97-AF65-F5344CB8AC3E}">
        <p14:creationId xmlns:p14="http://schemas.microsoft.com/office/powerpoint/2010/main" val="23975833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a:extLst>
              <a:ext uri="{FF2B5EF4-FFF2-40B4-BE49-F238E27FC236}">
                <a16:creationId xmlns:a16="http://schemas.microsoft.com/office/drawing/2014/main" id="{A4F37AB6-4681-D744-2F89-2949D08676DC}"/>
              </a:ext>
            </a:extLst>
          </p:cNvPr>
          <p:cNvSpPr>
            <a:spLocks noGrp="1"/>
          </p:cNvSpPr>
          <p:nvPr>
            <p:ph type="ctrTitle"/>
          </p:nvPr>
        </p:nvSpPr>
        <p:spPr/>
        <p:txBody>
          <a:bodyPr/>
          <a:lstStyle/>
          <a:p>
            <a:r>
              <a:rPr lang="en-US" dirty="0"/>
              <a:t>Team </a:t>
            </a:r>
            <a:r>
              <a:rPr lang="en-US" dirty="0" err="1"/>
              <a:t>Poize</a:t>
            </a:r>
            <a:endParaRPr lang="en-US" dirty="0"/>
          </a:p>
        </p:txBody>
      </p:sp>
      <p:sp>
        <p:nvSpPr>
          <p:cNvPr id="26" name="Subtitle 25">
            <a:extLst>
              <a:ext uri="{FF2B5EF4-FFF2-40B4-BE49-F238E27FC236}">
                <a16:creationId xmlns:a16="http://schemas.microsoft.com/office/drawing/2014/main" id="{06930851-3EE7-5B25-F590-CCB7467A2094}"/>
              </a:ext>
            </a:extLst>
          </p:cNvPr>
          <p:cNvSpPr>
            <a:spLocks noGrp="1"/>
          </p:cNvSpPr>
          <p:nvPr>
            <p:ph type="subTitle" idx="1"/>
          </p:nvPr>
        </p:nvSpPr>
        <p:spPr/>
        <p:txBody>
          <a:bodyPr/>
          <a:lstStyle/>
          <a:p>
            <a:r>
              <a:rPr lang="en-US" dirty="0"/>
              <a:t>Category – Open Innovation</a:t>
            </a:r>
          </a:p>
          <a:p>
            <a:endParaRPr lang="en-US" dirty="0"/>
          </a:p>
        </p:txBody>
      </p:sp>
      <p:pic>
        <p:nvPicPr>
          <p:cNvPr id="37" name="Picture Placeholder 36" descr="Lady with head covering and sunglasses">
            <a:extLst>
              <a:ext uri="{FF2B5EF4-FFF2-40B4-BE49-F238E27FC236}">
                <a16:creationId xmlns:a16="http://schemas.microsoft.com/office/drawing/2014/main" id="{A19A6DDD-C216-2AAD-4F19-4A7B5929202A}"/>
              </a:ext>
            </a:extLst>
          </p:cNvPr>
          <p:cNvPicPr>
            <a:picLocks noGrp="1" noChangeAspect="1"/>
          </p:cNvPicPr>
          <p:nvPr>
            <p:ph type="pic" sz="quarter" idx="10"/>
          </p:nvPr>
        </p:nvPicPr>
        <p:blipFill rotWithShape="1">
          <a:blip r:embed="rId2"/>
          <a:srcRect t="228" b="228"/>
          <a:stretch/>
        </p:blipFill>
        <p:spPr/>
      </p:pic>
      <p:pic>
        <p:nvPicPr>
          <p:cNvPr id="3" name="Picture 2" descr="Logo&#10;&#10;Description automatically generated">
            <a:extLst>
              <a:ext uri="{FF2B5EF4-FFF2-40B4-BE49-F238E27FC236}">
                <a16:creationId xmlns:a16="http://schemas.microsoft.com/office/drawing/2014/main" id="{BB255058-E06D-37F2-3151-C132D3F5E808}"/>
              </a:ext>
            </a:extLst>
          </p:cNvPr>
          <p:cNvPicPr>
            <a:picLocks noChangeAspect="1"/>
          </p:cNvPicPr>
          <p:nvPr/>
        </p:nvPicPr>
        <p:blipFill rotWithShape="1">
          <a:blip r:embed="rId3"/>
          <a:srcRect l="16618" t="4531" r="16618"/>
          <a:stretch/>
        </p:blipFill>
        <p:spPr>
          <a:xfrm>
            <a:off x="7246780" y="812292"/>
            <a:ext cx="3834628" cy="4928616"/>
          </a:xfrm>
          <a:prstGeom prst="rect">
            <a:avLst/>
          </a:prstGeom>
        </p:spPr>
      </p:pic>
    </p:spTree>
    <p:extLst>
      <p:ext uri="{BB962C8B-B14F-4D97-AF65-F5344CB8AC3E}">
        <p14:creationId xmlns:p14="http://schemas.microsoft.com/office/powerpoint/2010/main" val="40970233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B3421-27E8-64F7-C72E-A20B3B5BFD28}"/>
              </a:ext>
            </a:extLst>
          </p:cNvPr>
          <p:cNvSpPr>
            <a:spLocks noGrp="1"/>
          </p:cNvSpPr>
          <p:nvPr>
            <p:ph type="title"/>
          </p:nvPr>
        </p:nvSpPr>
        <p:spPr/>
        <p:txBody>
          <a:bodyPr/>
          <a:lstStyle/>
          <a:p>
            <a:r>
              <a:rPr lang="en-US" dirty="0"/>
              <a:t>Agenda</a:t>
            </a:r>
          </a:p>
        </p:txBody>
      </p:sp>
      <p:sp>
        <p:nvSpPr>
          <p:cNvPr id="3" name="Text Placeholder 2">
            <a:extLst>
              <a:ext uri="{FF2B5EF4-FFF2-40B4-BE49-F238E27FC236}">
                <a16:creationId xmlns:a16="http://schemas.microsoft.com/office/drawing/2014/main" id="{6FFCC227-AEF6-4194-577B-C14BE9F08F99}"/>
              </a:ext>
            </a:extLst>
          </p:cNvPr>
          <p:cNvSpPr>
            <a:spLocks noGrp="1"/>
          </p:cNvSpPr>
          <p:nvPr>
            <p:ph type="body" sz="quarter" idx="13"/>
          </p:nvPr>
        </p:nvSpPr>
        <p:spPr/>
        <p:txBody>
          <a:bodyPr/>
          <a:lstStyle/>
          <a:p>
            <a:r>
              <a:rPr lang="en-US" dirty="0"/>
              <a:t>1</a:t>
            </a:r>
          </a:p>
        </p:txBody>
      </p:sp>
      <p:sp>
        <p:nvSpPr>
          <p:cNvPr id="4" name="Text Placeholder 3">
            <a:extLst>
              <a:ext uri="{FF2B5EF4-FFF2-40B4-BE49-F238E27FC236}">
                <a16:creationId xmlns:a16="http://schemas.microsoft.com/office/drawing/2014/main" id="{EDA1DEE7-E7EE-60E4-4393-4B4043EFAC72}"/>
              </a:ext>
            </a:extLst>
          </p:cNvPr>
          <p:cNvSpPr>
            <a:spLocks noGrp="1"/>
          </p:cNvSpPr>
          <p:nvPr>
            <p:ph type="body" sz="quarter" idx="14"/>
          </p:nvPr>
        </p:nvSpPr>
        <p:spPr/>
        <p:txBody>
          <a:bodyPr/>
          <a:lstStyle/>
          <a:p>
            <a:r>
              <a:rPr lang="en-US" dirty="0"/>
              <a:t>2</a:t>
            </a:r>
          </a:p>
        </p:txBody>
      </p:sp>
      <p:sp>
        <p:nvSpPr>
          <p:cNvPr id="5" name="Text Placeholder 4">
            <a:extLst>
              <a:ext uri="{FF2B5EF4-FFF2-40B4-BE49-F238E27FC236}">
                <a16:creationId xmlns:a16="http://schemas.microsoft.com/office/drawing/2014/main" id="{0D7E0F31-9524-2A85-6CB5-22AF4974A1F5}"/>
              </a:ext>
            </a:extLst>
          </p:cNvPr>
          <p:cNvSpPr>
            <a:spLocks noGrp="1"/>
          </p:cNvSpPr>
          <p:nvPr>
            <p:ph type="body" sz="quarter" idx="15"/>
          </p:nvPr>
        </p:nvSpPr>
        <p:spPr/>
        <p:txBody>
          <a:bodyPr/>
          <a:lstStyle/>
          <a:p>
            <a:r>
              <a:rPr lang="en-US" dirty="0"/>
              <a:t>3</a:t>
            </a:r>
          </a:p>
        </p:txBody>
      </p:sp>
      <p:sp>
        <p:nvSpPr>
          <p:cNvPr id="6" name="Text Placeholder 5">
            <a:extLst>
              <a:ext uri="{FF2B5EF4-FFF2-40B4-BE49-F238E27FC236}">
                <a16:creationId xmlns:a16="http://schemas.microsoft.com/office/drawing/2014/main" id="{79D4236D-E11C-38FC-772B-CE8903600265}"/>
              </a:ext>
            </a:extLst>
          </p:cNvPr>
          <p:cNvSpPr>
            <a:spLocks noGrp="1"/>
          </p:cNvSpPr>
          <p:nvPr>
            <p:ph type="body" sz="quarter" idx="16"/>
          </p:nvPr>
        </p:nvSpPr>
        <p:spPr/>
        <p:txBody>
          <a:bodyPr/>
          <a:lstStyle/>
          <a:p>
            <a:r>
              <a:rPr lang="en-US" dirty="0"/>
              <a:t>4</a:t>
            </a:r>
          </a:p>
        </p:txBody>
      </p:sp>
      <p:sp>
        <p:nvSpPr>
          <p:cNvPr id="7" name="Text Placeholder 6">
            <a:extLst>
              <a:ext uri="{FF2B5EF4-FFF2-40B4-BE49-F238E27FC236}">
                <a16:creationId xmlns:a16="http://schemas.microsoft.com/office/drawing/2014/main" id="{2FC2164E-29EB-0A75-9DCC-C2F08040A581}"/>
              </a:ext>
            </a:extLst>
          </p:cNvPr>
          <p:cNvSpPr>
            <a:spLocks noGrp="1"/>
          </p:cNvSpPr>
          <p:nvPr>
            <p:ph type="body" sz="quarter" idx="17"/>
          </p:nvPr>
        </p:nvSpPr>
        <p:spPr/>
        <p:txBody>
          <a:bodyPr/>
          <a:lstStyle/>
          <a:p>
            <a:r>
              <a:rPr lang="en-US" dirty="0"/>
              <a:t>5</a:t>
            </a:r>
          </a:p>
        </p:txBody>
      </p:sp>
      <p:sp>
        <p:nvSpPr>
          <p:cNvPr id="8" name="Text Placeholder 7">
            <a:extLst>
              <a:ext uri="{FF2B5EF4-FFF2-40B4-BE49-F238E27FC236}">
                <a16:creationId xmlns:a16="http://schemas.microsoft.com/office/drawing/2014/main" id="{06974E3C-F63F-9F93-EE35-CD5E465CD080}"/>
              </a:ext>
            </a:extLst>
          </p:cNvPr>
          <p:cNvSpPr>
            <a:spLocks noGrp="1"/>
          </p:cNvSpPr>
          <p:nvPr>
            <p:ph type="body" sz="quarter" idx="18"/>
          </p:nvPr>
        </p:nvSpPr>
        <p:spPr/>
        <p:txBody>
          <a:bodyPr/>
          <a:lstStyle/>
          <a:p>
            <a:r>
              <a:rPr lang="en-US" dirty="0"/>
              <a:t>Introduction</a:t>
            </a:r>
          </a:p>
          <a:p>
            <a:endParaRPr lang="en-US" dirty="0"/>
          </a:p>
        </p:txBody>
      </p:sp>
      <p:sp>
        <p:nvSpPr>
          <p:cNvPr id="9" name="Text Placeholder 8">
            <a:extLst>
              <a:ext uri="{FF2B5EF4-FFF2-40B4-BE49-F238E27FC236}">
                <a16:creationId xmlns:a16="http://schemas.microsoft.com/office/drawing/2014/main" id="{482D95C9-142A-BF9A-3602-F4AB11608174}"/>
              </a:ext>
            </a:extLst>
          </p:cNvPr>
          <p:cNvSpPr>
            <a:spLocks noGrp="1"/>
          </p:cNvSpPr>
          <p:nvPr>
            <p:ph type="body" sz="quarter" idx="19"/>
          </p:nvPr>
        </p:nvSpPr>
        <p:spPr/>
        <p:txBody>
          <a:bodyPr/>
          <a:lstStyle/>
          <a:p>
            <a:r>
              <a:rPr lang="en-US" dirty="0"/>
              <a:t>Primary Goals</a:t>
            </a:r>
          </a:p>
          <a:p>
            <a:endParaRPr lang="en-US" dirty="0"/>
          </a:p>
        </p:txBody>
      </p:sp>
      <p:sp>
        <p:nvSpPr>
          <p:cNvPr id="10" name="Text Placeholder 9">
            <a:extLst>
              <a:ext uri="{FF2B5EF4-FFF2-40B4-BE49-F238E27FC236}">
                <a16:creationId xmlns:a16="http://schemas.microsoft.com/office/drawing/2014/main" id="{DD2F5204-1928-06AD-9878-6DD27D5DF27D}"/>
              </a:ext>
            </a:extLst>
          </p:cNvPr>
          <p:cNvSpPr>
            <a:spLocks noGrp="1"/>
          </p:cNvSpPr>
          <p:nvPr>
            <p:ph type="body" sz="quarter" idx="20"/>
          </p:nvPr>
        </p:nvSpPr>
        <p:spPr/>
        <p:txBody>
          <a:bodyPr/>
          <a:lstStyle/>
          <a:p>
            <a:r>
              <a:rPr lang="en-US" dirty="0"/>
              <a:t>Areas of Growth</a:t>
            </a:r>
          </a:p>
          <a:p>
            <a:endParaRPr lang="en-US" dirty="0"/>
          </a:p>
        </p:txBody>
      </p:sp>
      <p:sp>
        <p:nvSpPr>
          <p:cNvPr id="11" name="Text Placeholder 10">
            <a:extLst>
              <a:ext uri="{FF2B5EF4-FFF2-40B4-BE49-F238E27FC236}">
                <a16:creationId xmlns:a16="http://schemas.microsoft.com/office/drawing/2014/main" id="{64977FAA-28B8-34BB-09CE-CCE6C8C73D62}"/>
              </a:ext>
            </a:extLst>
          </p:cNvPr>
          <p:cNvSpPr>
            <a:spLocks noGrp="1"/>
          </p:cNvSpPr>
          <p:nvPr>
            <p:ph type="body" sz="quarter" idx="21"/>
          </p:nvPr>
        </p:nvSpPr>
        <p:spPr/>
        <p:txBody>
          <a:bodyPr/>
          <a:lstStyle/>
          <a:p>
            <a:r>
              <a:rPr lang="en-US" dirty="0"/>
              <a:t>Timeline</a:t>
            </a:r>
          </a:p>
          <a:p>
            <a:endParaRPr lang="en-US" dirty="0"/>
          </a:p>
        </p:txBody>
      </p:sp>
      <p:sp>
        <p:nvSpPr>
          <p:cNvPr id="12" name="Text Placeholder 11">
            <a:extLst>
              <a:ext uri="{FF2B5EF4-FFF2-40B4-BE49-F238E27FC236}">
                <a16:creationId xmlns:a16="http://schemas.microsoft.com/office/drawing/2014/main" id="{8B9D1FB0-0B3C-DCCA-CB4F-4FEAE1317B81}"/>
              </a:ext>
            </a:extLst>
          </p:cNvPr>
          <p:cNvSpPr>
            <a:spLocks noGrp="1"/>
          </p:cNvSpPr>
          <p:nvPr>
            <p:ph type="body" sz="quarter" idx="22"/>
          </p:nvPr>
        </p:nvSpPr>
        <p:spPr/>
        <p:txBody>
          <a:bodyPr/>
          <a:lstStyle/>
          <a:p>
            <a:r>
              <a:rPr lang="en-US" dirty="0"/>
              <a:t>Summary</a:t>
            </a:r>
          </a:p>
          <a:p>
            <a:endParaRPr lang="en-US" dirty="0"/>
          </a:p>
        </p:txBody>
      </p:sp>
      <p:sp>
        <p:nvSpPr>
          <p:cNvPr id="15" name="Slide Number Placeholder 14">
            <a:extLst>
              <a:ext uri="{FF2B5EF4-FFF2-40B4-BE49-F238E27FC236}">
                <a16:creationId xmlns:a16="http://schemas.microsoft.com/office/drawing/2014/main" id="{9EB92BE4-4ECF-AA5A-EBFA-AC2DBA93582C}"/>
              </a:ext>
            </a:extLst>
          </p:cNvPr>
          <p:cNvSpPr>
            <a:spLocks noGrp="1"/>
          </p:cNvSpPr>
          <p:nvPr>
            <p:ph type="sldNum" sz="quarter" idx="12"/>
          </p:nvPr>
        </p:nvSpPr>
        <p:spPr/>
        <p:txBody>
          <a:bodyPr/>
          <a:lstStyle/>
          <a:p>
            <a:fld id="{8D0AFDD5-844D-364D-8AEC-50CF4D36D55D}" type="slidenum">
              <a:rPr lang="en-US" smtClean="0"/>
              <a:pPr/>
              <a:t>3</a:t>
            </a:fld>
            <a:endParaRPr lang="en-US" dirty="0"/>
          </a:p>
        </p:txBody>
      </p:sp>
      <p:sp>
        <p:nvSpPr>
          <p:cNvPr id="14" name="Footer Placeholder 13">
            <a:extLst>
              <a:ext uri="{FF2B5EF4-FFF2-40B4-BE49-F238E27FC236}">
                <a16:creationId xmlns:a16="http://schemas.microsoft.com/office/drawing/2014/main" id="{DE3B97B2-F540-9F02-5569-597A7E7B6E59}"/>
              </a:ext>
            </a:extLst>
          </p:cNvPr>
          <p:cNvSpPr>
            <a:spLocks noGrp="1"/>
          </p:cNvSpPr>
          <p:nvPr>
            <p:ph type="ftr" sz="quarter" idx="11"/>
          </p:nvPr>
        </p:nvSpPr>
        <p:spPr/>
        <p:txBody>
          <a:bodyPr/>
          <a:lstStyle/>
          <a:p>
            <a:r>
              <a:rPr lang="en-US" dirty="0" err="1"/>
              <a:t>BusyBee</a:t>
            </a:r>
            <a:endParaRPr lang="en-US" dirty="0"/>
          </a:p>
        </p:txBody>
      </p:sp>
      <p:sp>
        <p:nvSpPr>
          <p:cNvPr id="13" name="Date Placeholder 12">
            <a:extLst>
              <a:ext uri="{FF2B5EF4-FFF2-40B4-BE49-F238E27FC236}">
                <a16:creationId xmlns:a16="http://schemas.microsoft.com/office/drawing/2014/main" id="{8FA1C40B-4426-2DD0-CFB0-3E30E9C28215}"/>
              </a:ext>
            </a:extLst>
          </p:cNvPr>
          <p:cNvSpPr>
            <a:spLocks noGrp="1"/>
          </p:cNvSpPr>
          <p:nvPr>
            <p:ph type="dt" sz="half" idx="10"/>
          </p:nvPr>
        </p:nvSpPr>
        <p:spPr/>
        <p:txBody>
          <a:bodyPr/>
          <a:lstStyle/>
          <a:p>
            <a:r>
              <a:rPr lang="en-US" dirty="0"/>
              <a:t>2023</a:t>
            </a:r>
          </a:p>
        </p:txBody>
      </p:sp>
    </p:spTree>
    <p:extLst>
      <p:ext uri="{BB962C8B-B14F-4D97-AF65-F5344CB8AC3E}">
        <p14:creationId xmlns:p14="http://schemas.microsoft.com/office/powerpoint/2010/main" val="6819786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65BC0F7-9BAB-2ADE-CF39-13047262085B}"/>
              </a:ext>
            </a:extLst>
          </p:cNvPr>
          <p:cNvSpPr>
            <a:spLocks noGrp="1"/>
          </p:cNvSpPr>
          <p:nvPr>
            <p:ph type="title"/>
          </p:nvPr>
        </p:nvSpPr>
        <p:spPr>
          <a:xfrm>
            <a:off x="748204" y="894027"/>
            <a:ext cx="5038344" cy="809244"/>
          </a:xfrm>
        </p:spPr>
        <p:txBody>
          <a:bodyPr/>
          <a:lstStyle/>
          <a:p>
            <a:r>
              <a:rPr lang="en-US" dirty="0">
                <a:sym typeface="DM Sans Medium"/>
              </a:rPr>
              <a:t>The Problem:</a:t>
            </a:r>
            <a:br>
              <a:rPr lang="en-US" dirty="0">
                <a:sym typeface="DM Sans Medium"/>
              </a:rPr>
            </a:br>
            <a:endParaRPr lang="en-US" dirty="0"/>
          </a:p>
        </p:txBody>
      </p:sp>
      <p:sp>
        <p:nvSpPr>
          <p:cNvPr id="4" name="Content Placeholder 3">
            <a:extLst>
              <a:ext uri="{FF2B5EF4-FFF2-40B4-BE49-F238E27FC236}">
                <a16:creationId xmlns:a16="http://schemas.microsoft.com/office/drawing/2014/main" id="{F7F72EA7-7448-EA7A-DE1C-33CD1331CDA4}"/>
              </a:ext>
            </a:extLst>
          </p:cNvPr>
          <p:cNvSpPr>
            <a:spLocks noGrp="1"/>
          </p:cNvSpPr>
          <p:nvPr>
            <p:ph idx="1"/>
          </p:nvPr>
        </p:nvSpPr>
        <p:spPr>
          <a:xfrm>
            <a:off x="949291" y="1839226"/>
            <a:ext cx="6210634" cy="3615089"/>
          </a:xfrm>
        </p:spPr>
        <p:txBody>
          <a:bodyPr/>
          <a:lstStyle/>
          <a:p>
            <a:pPr marL="285750" indent="-285750">
              <a:lnSpc>
                <a:spcPct val="90000"/>
              </a:lnSpc>
              <a:spcAft>
                <a:spcPts val="600"/>
              </a:spcAft>
              <a:buFont typeface="Arial" panose="020B0604020202020204" pitchFamily="34" charset="0"/>
              <a:buChar char="•"/>
            </a:pPr>
            <a:r>
              <a:rPr lang="en-US" dirty="0">
                <a:solidFill>
                  <a:schemeClr val="tx2"/>
                </a:solidFill>
              </a:rPr>
              <a:t>70% of families lose their generational wealth by the 2</a:t>
            </a:r>
            <a:r>
              <a:rPr lang="en-US" baseline="30000" dirty="0">
                <a:solidFill>
                  <a:schemeClr val="tx2"/>
                </a:solidFill>
              </a:rPr>
              <a:t>nd</a:t>
            </a:r>
            <a:r>
              <a:rPr lang="en-US" dirty="0">
                <a:solidFill>
                  <a:schemeClr val="tx2"/>
                </a:solidFill>
              </a:rPr>
              <a:t>  and 90% by the 3</a:t>
            </a:r>
            <a:r>
              <a:rPr lang="en-US" baseline="30000" dirty="0">
                <a:solidFill>
                  <a:schemeClr val="tx2"/>
                </a:solidFill>
              </a:rPr>
              <a:t>rd</a:t>
            </a:r>
          </a:p>
          <a:p>
            <a:pPr marL="0">
              <a:lnSpc>
                <a:spcPct val="90000"/>
              </a:lnSpc>
              <a:spcAft>
                <a:spcPts val="600"/>
              </a:spcAft>
            </a:pPr>
            <a:r>
              <a:rPr lang="en-US" baseline="30000" dirty="0">
                <a:solidFill>
                  <a:schemeClr val="tx2"/>
                </a:solidFill>
              </a:rPr>
              <a:t>				 	- NASDAQ</a:t>
            </a:r>
            <a:endParaRPr lang="en-US" dirty="0">
              <a:solidFill>
                <a:schemeClr val="tx2"/>
              </a:solidFill>
            </a:endParaRPr>
          </a:p>
          <a:p>
            <a:pPr indent="-228600">
              <a:lnSpc>
                <a:spcPct val="90000"/>
              </a:lnSpc>
              <a:spcAft>
                <a:spcPts val="600"/>
              </a:spcAft>
              <a:buFont typeface="Arial" panose="020B0604020202020204" pitchFamily="34" charset="0"/>
              <a:buChar char="•"/>
            </a:pPr>
            <a:r>
              <a:rPr lang="en-US" dirty="0">
                <a:solidFill>
                  <a:schemeClr val="tx2"/>
                </a:solidFill>
              </a:rPr>
              <a:t>Money is not considered an important topic to discuss as they think it promotes entitlement in children thereby also refusing children have access to disposable income like pocket money.</a:t>
            </a:r>
          </a:p>
          <a:p>
            <a:pPr indent="-228600">
              <a:lnSpc>
                <a:spcPct val="90000"/>
              </a:lnSpc>
              <a:spcAft>
                <a:spcPts val="600"/>
              </a:spcAft>
              <a:buFont typeface="Arial" panose="020B0604020202020204" pitchFamily="34" charset="0"/>
              <a:buChar char="•"/>
            </a:pPr>
            <a:r>
              <a:rPr lang="en-US" dirty="0">
                <a:solidFill>
                  <a:schemeClr val="tx2"/>
                </a:solidFill>
              </a:rPr>
              <a:t>Children later in life have little to no financial knowledge or discipline to spend money wisely and this leads to wild spending and the outflow of cash increases more than the influx.</a:t>
            </a:r>
          </a:p>
          <a:p>
            <a:pPr indent="-228600">
              <a:lnSpc>
                <a:spcPct val="90000"/>
              </a:lnSpc>
              <a:spcAft>
                <a:spcPts val="600"/>
              </a:spcAft>
              <a:buFont typeface="Arial" panose="020B0604020202020204" pitchFamily="34" charset="0"/>
              <a:buChar char="•"/>
            </a:pPr>
            <a:r>
              <a:rPr lang="en-US" dirty="0">
                <a:solidFill>
                  <a:schemeClr val="tx2"/>
                </a:solidFill>
              </a:rPr>
              <a:t>Due to rise in Living costs dual income households are on a rise where both parents work to earn a living leaving the kid either alone or with a caretaker(grandparents or babysitters).</a:t>
            </a:r>
          </a:p>
          <a:p>
            <a:pPr indent="-228600">
              <a:lnSpc>
                <a:spcPct val="90000"/>
              </a:lnSpc>
              <a:spcAft>
                <a:spcPts val="600"/>
              </a:spcAft>
              <a:buFont typeface="Arial" panose="020B0604020202020204" pitchFamily="34" charset="0"/>
              <a:buChar char="•"/>
            </a:pPr>
            <a:r>
              <a:rPr lang="en-US" dirty="0">
                <a:solidFill>
                  <a:schemeClr val="tx2"/>
                </a:solidFill>
              </a:rPr>
              <a:t>Parents on the other hand are at times not aware of what should they look forward in their child’s interest.</a:t>
            </a:r>
          </a:p>
          <a:p>
            <a:endParaRPr lang="en-US" dirty="0"/>
          </a:p>
        </p:txBody>
      </p:sp>
      <p:sp>
        <p:nvSpPr>
          <p:cNvPr id="7" name="Slide Number Placeholder 6">
            <a:extLst>
              <a:ext uri="{FF2B5EF4-FFF2-40B4-BE49-F238E27FC236}">
                <a16:creationId xmlns:a16="http://schemas.microsoft.com/office/drawing/2014/main" id="{AA825C49-A1AB-D377-2071-D29B1E667AA9}"/>
              </a:ext>
            </a:extLst>
          </p:cNvPr>
          <p:cNvSpPr>
            <a:spLocks noGrp="1"/>
          </p:cNvSpPr>
          <p:nvPr>
            <p:ph type="sldNum" sz="quarter" idx="12"/>
          </p:nvPr>
        </p:nvSpPr>
        <p:spPr>
          <a:xfrm>
            <a:off x="3962400" y="6400904"/>
            <a:ext cx="365760" cy="246888"/>
          </a:xfrm>
        </p:spPr>
        <p:txBody>
          <a:bodyPr/>
          <a:lstStyle/>
          <a:p>
            <a:fld id="{8D0AFDD5-844D-364D-8AEC-50CF4D36D55D}" type="slidenum">
              <a:rPr lang="en-US" smtClean="0"/>
              <a:pPr/>
              <a:t>4</a:t>
            </a:fld>
            <a:endParaRPr lang="en-US" dirty="0"/>
          </a:p>
        </p:txBody>
      </p:sp>
    </p:spTree>
    <p:extLst>
      <p:ext uri="{BB962C8B-B14F-4D97-AF65-F5344CB8AC3E}">
        <p14:creationId xmlns:p14="http://schemas.microsoft.com/office/powerpoint/2010/main" val="37800028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135DEC17-7793-A28F-6420-878EDB94ED9C}"/>
              </a:ext>
            </a:extLst>
          </p:cNvPr>
          <p:cNvSpPr>
            <a:spLocks noGrp="1"/>
          </p:cNvSpPr>
          <p:nvPr>
            <p:ph type="title"/>
          </p:nvPr>
        </p:nvSpPr>
        <p:spPr/>
        <p:txBody>
          <a:bodyPr/>
          <a:lstStyle/>
          <a:p>
            <a:r>
              <a:rPr lang="en-US" dirty="0"/>
              <a:t>Wealth Problems</a:t>
            </a:r>
          </a:p>
        </p:txBody>
      </p:sp>
      <p:graphicFrame>
        <p:nvGraphicFramePr>
          <p:cNvPr id="7" name="Chart 13" descr="bar chart&#10;">
            <a:extLst>
              <a:ext uri="{FF2B5EF4-FFF2-40B4-BE49-F238E27FC236}">
                <a16:creationId xmlns:a16="http://schemas.microsoft.com/office/drawing/2014/main" id="{7E0EC39C-E7E1-4A4A-B298-8D66CD618ECA}"/>
              </a:ext>
            </a:extLst>
          </p:cNvPr>
          <p:cNvGraphicFramePr>
            <a:graphicFrameLocks noGrp="1"/>
          </p:cNvGraphicFramePr>
          <p:nvPr>
            <p:ph idx="1"/>
            <p:extLst>
              <p:ext uri="{D42A27DB-BD31-4B8C-83A1-F6EECF244321}">
                <p14:modId xmlns:p14="http://schemas.microsoft.com/office/powerpoint/2010/main" val="2061559823"/>
              </p:ext>
            </p:extLst>
          </p:nvPr>
        </p:nvGraphicFramePr>
        <p:xfrm>
          <a:off x="484188" y="1809750"/>
          <a:ext cx="11001375" cy="4160838"/>
        </p:xfrm>
        <a:graphic>
          <a:graphicData uri="http://schemas.openxmlformats.org/drawingml/2006/chart">
            <c:chart xmlns:c="http://schemas.openxmlformats.org/drawingml/2006/chart" xmlns:r="http://schemas.openxmlformats.org/officeDocument/2006/relationships" r:id="rId2"/>
          </a:graphicData>
        </a:graphic>
      </p:graphicFrame>
      <p:sp>
        <p:nvSpPr>
          <p:cNvPr id="4" name="Slide Number Placeholder 3">
            <a:extLst>
              <a:ext uri="{FF2B5EF4-FFF2-40B4-BE49-F238E27FC236}">
                <a16:creationId xmlns:a16="http://schemas.microsoft.com/office/drawing/2014/main" id="{D365AE64-060D-5DA2-F1C8-F32CD8298C8D}"/>
              </a:ext>
            </a:extLst>
          </p:cNvPr>
          <p:cNvSpPr>
            <a:spLocks noGrp="1"/>
          </p:cNvSpPr>
          <p:nvPr>
            <p:ph type="sldNum" sz="quarter" idx="12"/>
          </p:nvPr>
        </p:nvSpPr>
        <p:spPr/>
        <p:txBody>
          <a:bodyPr/>
          <a:lstStyle/>
          <a:p>
            <a:fld id="{8D0AFDD5-844D-364D-8AEC-50CF4D36D55D}" type="slidenum">
              <a:rPr lang="en-US" smtClean="0"/>
              <a:pPr/>
              <a:t>5</a:t>
            </a:fld>
            <a:endParaRPr lang="en-US" dirty="0"/>
          </a:p>
        </p:txBody>
      </p:sp>
      <p:sp>
        <p:nvSpPr>
          <p:cNvPr id="3" name="Footer Placeholder 2">
            <a:extLst>
              <a:ext uri="{FF2B5EF4-FFF2-40B4-BE49-F238E27FC236}">
                <a16:creationId xmlns:a16="http://schemas.microsoft.com/office/drawing/2014/main" id="{B334037D-4CE3-17DC-7A2A-64E8120A9B43}"/>
              </a:ext>
            </a:extLst>
          </p:cNvPr>
          <p:cNvSpPr>
            <a:spLocks noGrp="1"/>
          </p:cNvSpPr>
          <p:nvPr>
            <p:ph type="ftr" sz="quarter" idx="11"/>
          </p:nvPr>
        </p:nvSpPr>
        <p:spPr>
          <a:xfrm>
            <a:off x="5364480" y="6432884"/>
            <a:ext cx="1463040" cy="214908"/>
          </a:xfrm>
        </p:spPr>
        <p:txBody>
          <a:bodyPr/>
          <a:lstStyle/>
          <a:p>
            <a:r>
              <a:rPr lang="en-US" dirty="0" err="1"/>
              <a:t>BusyBee</a:t>
            </a:r>
            <a:endParaRPr lang="en-US" dirty="0"/>
          </a:p>
        </p:txBody>
      </p:sp>
      <p:sp>
        <p:nvSpPr>
          <p:cNvPr id="2" name="Date Placeholder 1">
            <a:extLst>
              <a:ext uri="{FF2B5EF4-FFF2-40B4-BE49-F238E27FC236}">
                <a16:creationId xmlns:a16="http://schemas.microsoft.com/office/drawing/2014/main" id="{6E47F9DE-790E-73FB-5997-D28667522E25}"/>
              </a:ext>
            </a:extLst>
          </p:cNvPr>
          <p:cNvSpPr>
            <a:spLocks noGrp="1"/>
          </p:cNvSpPr>
          <p:nvPr>
            <p:ph type="dt" sz="half" idx="10"/>
          </p:nvPr>
        </p:nvSpPr>
        <p:spPr/>
        <p:txBody>
          <a:bodyPr/>
          <a:lstStyle/>
          <a:p>
            <a:r>
              <a:rPr lang="en-US" dirty="0"/>
              <a:t>2023</a:t>
            </a:r>
          </a:p>
        </p:txBody>
      </p:sp>
      <p:pic>
        <p:nvPicPr>
          <p:cNvPr id="2052" name="Picture 4" descr="Part IV | World Inequality Report 2018">
            <a:extLst>
              <a:ext uri="{FF2B5EF4-FFF2-40B4-BE49-F238E27FC236}">
                <a16:creationId xmlns:a16="http://schemas.microsoft.com/office/drawing/2014/main" id="{AAFFD660-D353-3064-2933-B4FC8539D8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6867" y="1809750"/>
            <a:ext cx="6290945" cy="38796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10849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768D10-52FC-614F-89A5-4F793BEFE8EF}"/>
              </a:ext>
            </a:extLst>
          </p:cNvPr>
          <p:cNvSpPr>
            <a:spLocks noGrp="1"/>
          </p:cNvSpPr>
          <p:nvPr>
            <p:ph type="title"/>
          </p:nvPr>
        </p:nvSpPr>
        <p:spPr>
          <a:xfrm>
            <a:off x="731520" y="1947672"/>
            <a:ext cx="3017520" cy="1938528"/>
          </a:xfrm>
        </p:spPr>
        <p:txBody>
          <a:bodyPr anchor="t">
            <a:normAutofit/>
          </a:bodyPr>
          <a:lstStyle/>
          <a:p>
            <a:r>
              <a:rPr lang="en-US" sz="4400" dirty="0"/>
              <a:t>Role of </a:t>
            </a:r>
            <a:r>
              <a:rPr lang="en-US" sz="5600" dirty="0" err="1"/>
              <a:t>BusyBee</a:t>
            </a:r>
            <a:endParaRPr lang="en-US" sz="5600" dirty="0"/>
          </a:p>
        </p:txBody>
      </p:sp>
      <p:sp>
        <p:nvSpPr>
          <p:cNvPr id="11" name="Text Placeholder 10">
            <a:extLst>
              <a:ext uri="{FF2B5EF4-FFF2-40B4-BE49-F238E27FC236}">
                <a16:creationId xmlns:a16="http://schemas.microsoft.com/office/drawing/2014/main" id="{15C5FD85-E72E-D48C-0D76-91EA628295DE}"/>
              </a:ext>
            </a:extLst>
          </p:cNvPr>
          <p:cNvSpPr>
            <a:spLocks noGrp="1"/>
          </p:cNvSpPr>
          <p:nvPr>
            <p:ph type="body" idx="1"/>
          </p:nvPr>
        </p:nvSpPr>
        <p:spPr>
          <a:xfrm>
            <a:off x="758952" y="4279392"/>
            <a:ext cx="2980944" cy="402336"/>
          </a:xfrm>
        </p:spPr>
        <p:txBody>
          <a:bodyPr>
            <a:normAutofit fontScale="55000" lnSpcReduction="20000"/>
          </a:bodyPr>
          <a:lstStyle/>
          <a:p>
            <a:pPr algn="ctr">
              <a:spcAft>
                <a:spcPts val="600"/>
              </a:spcAft>
            </a:pPr>
            <a:r>
              <a:rPr lang="en-US" altLang="zh-CN" dirty="0"/>
              <a:t>Inculcate Financial Literacy and Good Habits by digitalizing parenting in a healthy way</a:t>
            </a:r>
          </a:p>
        </p:txBody>
      </p:sp>
      <p:pic>
        <p:nvPicPr>
          <p:cNvPr id="6" name="Picture Placeholder 5" descr="Logo&#10;&#10;Description automatically generated">
            <a:extLst>
              <a:ext uri="{FF2B5EF4-FFF2-40B4-BE49-F238E27FC236}">
                <a16:creationId xmlns:a16="http://schemas.microsoft.com/office/drawing/2014/main" id="{5C3DAA50-E781-92AB-07EF-437BE04E1031}"/>
              </a:ext>
            </a:extLst>
          </p:cNvPr>
          <p:cNvPicPr>
            <a:picLocks noGrp="1" noChangeAspect="1"/>
          </p:cNvPicPr>
          <p:nvPr>
            <p:ph type="pic" sz="quarter" idx="10"/>
          </p:nvPr>
        </p:nvPicPr>
        <p:blipFill rotWithShape="1">
          <a:blip r:embed="rId2"/>
          <a:srcRect l="2164" r="7836"/>
          <a:stretch/>
        </p:blipFill>
        <p:spPr>
          <a:xfrm>
            <a:off x="5001768" y="420624"/>
            <a:ext cx="5897880" cy="5897880"/>
          </a:xfrm>
          <a:noFill/>
        </p:spPr>
      </p:pic>
    </p:spTree>
    <p:extLst>
      <p:ext uri="{BB962C8B-B14F-4D97-AF65-F5344CB8AC3E}">
        <p14:creationId xmlns:p14="http://schemas.microsoft.com/office/powerpoint/2010/main" val="3752263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16E8D-F725-5549-D79B-2197F3311E34}"/>
              </a:ext>
            </a:extLst>
          </p:cNvPr>
          <p:cNvSpPr>
            <a:spLocks noGrp="1"/>
          </p:cNvSpPr>
          <p:nvPr>
            <p:ph type="title"/>
          </p:nvPr>
        </p:nvSpPr>
        <p:spPr>
          <a:xfrm>
            <a:off x="2862072" y="2322576"/>
            <a:ext cx="6907570" cy="1901952"/>
          </a:xfrm>
        </p:spPr>
        <p:txBody>
          <a:bodyPr/>
          <a:lstStyle/>
          <a:p>
            <a:r>
              <a:rPr lang="en-US" sz="4800" dirty="0"/>
              <a:t>The more you learn The more you earn</a:t>
            </a:r>
          </a:p>
        </p:txBody>
      </p:sp>
      <p:sp>
        <p:nvSpPr>
          <p:cNvPr id="5" name="Text Placeholder 4">
            <a:extLst>
              <a:ext uri="{FF2B5EF4-FFF2-40B4-BE49-F238E27FC236}">
                <a16:creationId xmlns:a16="http://schemas.microsoft.com/office/drawing/2014/main" id="{7B9D02FC-1940-72AB-8671-0839E2CF024F}"/>
              </a:ext>
            </a:extLst>
          </p:cNvPr>
          <p:cNvSpPr>
            <a:spLocks noGrp="1"/>
          </p:cNvSpPr>
          <p:nvPr>
            <p:ph type="body" sz="quarter" idx="15"/>
          </p:nvPr>
        </p:nvSpPr>
        <p:spPr/>
        <p:txBody>
          <a:bodyPr/>
          <a:lstStyle/>
          <a:p>
            <a:r>
              <a:rPr lang="en-US" dirty="0"/>
              <a:t>“</a:t>
            </a:r>
          </a:p>
        </p:txBody>
      </p:sp>
      <p:sp>
        <p:nvSpPr>
          <p:cNvPr id="4" name="Text Placeholder 3">
            <a:extLst>
              <a:ext uri="{FF2B5EF4-FFF2-40B4-BE49-F238E27FC236}">
                <a16:creationId xmlns:a16="http://schemas.microsoft.com/office/drawing/2014/main" id="{F286FC47-3017-DA16-F8BF-CBFF553CB9F5}"/>
              </a:ext>
            </a:extLst>
          </p:cNvPr>
          <p:cNvSpPr>
            <a:spLocks noGrp="1"/>
          </p:cNvSpPr>
          <p:nvPr>
            <p:ph type="body" sz="quarter" idx="14"/>
          </p:nvPr>
        </p:nvSpPr>
        <p:spPr/>
        <p:txBody>
          <a:bodyPr/>
          <a:lstStyle/>
          <a:p>
            <a:r>
              <a:rPr lang="en-US" dirty="0"/>
              <a:t>”</a:t>
            </a:r>
          </a:p>
        </p:txBody>
      </p:sp>
      <p:sp>
        <p:nvSpPr>
          <p:cNvPr id="8" name="Slide Number Placeholder 7">
            <a:extLst>
              <a:ext uri="{FF2B5EF4-FFF2-40B4-BE49-F238E27FC236}">
                <a16:creationId xmlns:a16="http://schemas.microsoft.com/office/drawing/2014/main" id="{A07AC1F3-FBD2-24FF-608E-1D301D279213}"/>
              </a:ext>
            </a:extLst>
          </p:cNvPr>
          <p:cNvSpPr>
            <a:spLocks noGrp="1"/>
          </p:cNvSpPr>
          <p:nvPr>
            <p:ph type="sldNum" sz="quarter" idx="18"/>
          </p:nvPr>
        </p:nvSpPr>
        <p:spPr>
          <a:xfrm>
            <a:off x="838200" y="6400904"/>
            <a:ext cx="365760" cy="246888"/>
          </a:xfrm>
        </p:spPr>
        <p:txBody>
          <a:bodyPr/>
          <a:lstStyle/>
          <a:p>
            <a:fld id="{8D0AFDD5-844D-364D-8AEC-50CF4D36D55D}" type="slidenum">
              <a:rPr lang="en-US" smtClean="0"/>
              <a:pPr/>
              <a:t>7</a:t>
            </a:fld>
            <a:endParaRPr lang="en-US" dirty="0"/>
          </a:p>
        </p:txBody>
      </p:sp>
      <p:sp>
        <p:nvSpPr>
          <p:cNvPr id="7" name="Footer Placeholder 6">
            <a:extLst>
              <a:ext uri="{FF2B5EF4-FFF2-40B4-BE49-F238E27FC236}">
                <a16:creationId xmlns:a16="http://schemas.microsoft.com/office/drawing/2014/main" id="{64C00235-80DB-8E65-4FFA-23DF4C0DE0E6}"/>
              </a:ext>
            </a:extLst>
          </p:cNvPr>
          <p:cNvSpPr>
            <a:spLocks noGrp="1"/>
          </p:cNvSpPr>
          <p:nvPr>
            <p:ph type="ftr" sz="quarter" idx="17"/>
          </p:nvPr>
        </p:nvSpPr>
        <p:spPr>
          <a:xfrm>
            <a:off x="5364480" y="6400904"/>
            <a:ext cx="1463040" cy="246888"/>
          </a:xfrm>
        </p:spPr>
        <p:txBody>
          <a:bodyPr/>
          <a:lstStyle/>
          <a:p>
            <a:r>
              <a:rPr lang="en-US" dirty="0" err="1"/>
              <a:t>BusyBee</a:t>
            </a:r>
            <a:endParaRPr lang="en-US" dirty="0"/>
          </a:p>
        </p:txBody>
      </p:sp>
      <p:sp>
        <p:nvSpPr>
          <p:cNvPr id="3" name="Date Placeholder 2">
            <a:extLst>
              <a:ext uri="{FF2B5EF4-FFF2-40B4-BE49-F238E27FC236}">
                <a16:creationId xmlns:a16="http://schemas.microsoft.com/office/drawing/2014/main" id="{F0A0E4D9-A114-4773-6B3B-37FA10EAB08F}"/>
              </a:ext>
            </a:extLst>
          </p:cNvPr>
          <p:cNvSpPr>
            <a:spLocks noGrp="1"/>
          </p:cNvSpPr>
          <p:nvPr>
            <p:ph type="dt" sz="half" idx="16"/>
          </p:nvPr>
        </p:nvSpPr>
        <p:spPr>
          <a:xfrm>
            <a:off x="10629145" y="6400904"/>
            <a:ext cx="640080" cy="246888"/>
          </a:xfrm>
        </p:spPr>
        <p:txBody>
          <a:bodyPr/>
          <a:lstStyle/>
          <a:p>
            <a:r>
              <a:rPr lang="en-US" dirty="0"/>
              <a:t>20XX</a:t>
            </a:r>
          </a:p>
        </p:txBody>
      </p:sp>
    </p:spTree>
    <p:extLst>
      <p:ext uri="{BB962C8B-B14F-4D97-AF65-F5344CB8AC3E}">
        <p14:creationId xmlns:p14="http://schemas.microsoft.com/office/powerpoint/2010/main" val="6132889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a:extLst>
              <a:ext uri="{FF2B5EF4-FFF2-40B4-BE49-F238E27FC236}">
                <a16:creationId xmlns:a16="http://schemas.microsoft.com/office/drawing/2014/main" id="{B27FB49D-70BC-8BD7-DD62-C2868B0C2313}"/>
              </a:ext>
            </a:extLst>
          </p:cNvPr>
          <p:cNvSpPr>
            <a:spLocks noGrp="1"/>
          </p:cNvSpPr>
          <p:nvPr>
            <p:ph type="title"/>
          </p:nvPr>
        </p:nvSpPr>
        <p:spPr/>
        <p:txBody>
          <a:bodyPr/>
          <a:lstStyle/>
          <a:p>
            <a:r>
              <a:rPr lang="en-US" dirty="0"/>
              <a:t>Our Solution</a:t>
            </a:r>
          </a:p>
        </p:txBody>
      </p:sp>
      <p:sp>
        <p:nvSpPr>
          <p:cNvPr id="39" name="Slide Number Placeholder 38">
            <a:extLst>
              <a:ext uri="{FF2B5EF4-FFF2-40B4-BE49-F238E27FC236}">
                <a16:creationId xmlns:a16="http://schemas.microsoft.com/office/drawing/2014/main" id="{AA30FCA2-80C6-CF3C-F17C-360C7DCD835E}"/>
              </a:ext>
            </a:extLst>
          </p:cNvPr>
          <p:cNvSpPr>
            <a:spLocks noGrp="1"/>
          </p:cNvSpPr>
          <p:nvPr>
            <p:ph type="sldNum" sz="quarter" idx="12"/>
          </p:nvPr>
        </p:nvSpPr>
        <p:spPr/>
        <p:txBody>
          <a:bodyPr/>
          <a:lstStyle/>
          <a:p>
            <a:fld id="{8D0AFDD5-844D-364D-8AEC-50CF4D36D55D}" type="slidenum">
              <a:rPr lang="en-US" smtClean="0"/>
              <a:pPr/>
              <a:t>8</a:t>
            </a:fld>
            <a:endParaRPr lang="en-US" dirty="0"/>
          </a:p>
        </p:txBody>
      </p:sp>
      <p:sp>
        <p:nvSpPr>
          <p:cNvPr id="38" name="Footer Placeholder 37">
            <a:extLst>
              <a:ext uri="{FF2B5EF4-FFF2-40B4-BE49-F238E27FC236}">
                <a16:creationId xmlns:a16="http://schemas.microsoft.com/office/drawing/2014/main" id="{C52926D2-18D2-AED1-3AE7-6A591CC1855C}"/>
              </a:ext>
            </a:extLst>
          </p:cNvPr>
          <p:cNvSpPr>
            <a:spLocks noGrp="1"/>
          </p:cNvSpPr>
          <p:nvPr>
            <p:ph type="ftr" sz="quarter" idx="11"/>
          </p:nvPr>
        </p:nvSpPr>
        <p:spPr/>
        <p:txBody>
          <a:bodyPr/>
          <a:lstStyle/>
          <a:p>
            <a:r>
              <a:rPr lang="en-US" dirty="0" err="1"/>
              <a:t>BusyBee</a:t>
            </a:r>
            <a:endParaRPr lang="en-US" dirty="0"/>
          </a:p>
        </p:txBody>
      </p:sp>
      <p:sp>
        <p:nvSpPr>
          <p:cNvPr id="37" name="Date Placeholder 36">
            <a:extLst>
              <a:ext uri="{FF2B5EF4-FFF2-40B4-BE49-F238E27FC236}">
                <a16:creationId xmlns:a16="http://schemas.microsoft.com/office/drawing/2014/main" id="{FC12385A-2C7F-F62F-660D-F6C459FC1D53}"/>
              </a:ext>
            </a:extLst>
          </p:cNvPr>
          <p:cNvSpPr>
            <a:spLocks noGrp="1"/>
          </p:cNvSpPr>
          <p:nvPr>
            <p:ph type="dt" sz="half" idx="10"/>
          </p:nvPr>
        </p:nvSpPr>
        <p:spPr/>
        <p:txBody>
          <a:bodyPr/>
          <a:lstStyle/>
          <a:p>
            <a:r>
              <a:rPr lang="en-US" dirty="0"/>
              <a:t>223X</a:t>
            </a:r>
          </a:p>
        </p:txBody>
      </p:sp>
      <p:sp>
        <p:nvSpPr>
          <p:cNvPr id="42" name="TextBox 41">
            <a:extLst>
              <a:ext uri="{FF2B5EF4-FFF2-40B4-BE49-F238E27FC236}">
                <a16:creationId xmlns:a16="http://schemas.microsoft.com/office/drawing/2014/main" id="{B31C2BFA-2808-A3DD-2385-8195C157195C}"/>
              </a:ext>
            </a:extLst>
          </p:cNvPr>
          <p:cNvSpPr txBox="1"/>
          <p:nvPr/>
        </p:nvSpPr>
        <p:spPr>
          <a:xfrm>
            <a:off x="838200" y="2948313"/>
            <a:ext cx="2273968" cy="1754326"/>
          </a:xfrm>
          <a:prstGeom prst="rect">
            <a:avLst/>
          </a:prstGeom>
          <a:noFill/>
        </p:spPr>
        <p:txBody>
          <a:bodyPr wrap="square" rtlCol="0">
            <a:spAutoFit/>
          </a:bodyPr>
          <a:lstStyle/>
          <a:p>
            <a:pPr algn="ctr"/>
            <a:r>
              <a:rPr lang="en-US" dirty="0">
                <a:solidFill>
                  <a:schemeClr val="tx2"/>
                </a:solidFill>
              </a:rPr>
              <a:t>We created </a:t>
            </a:r>
            <a:r>
              <a:rPr lang="en-US" dirty="0" err="1">
                <a:solidFill>
                  <a:schemeClr val="tx2"/>
                </a:solidFill>
              </a:rPr>
              <a:t>BusyBee</a:t>
            </a:r>
            <a:r>
              <a:rPr lang="en-US" dirty="0">
                <a:solidFill>
                  <a:schemeClr val="tx2"/>
                </a:solidFill>
              </a:rPr>
              <a:t> as solution to help inculcate discipline and good habits in children using  positive reinforcement.</a:t>
            </a:r>
          </a:p>
          <a:p>
            <a:pPr algn="ctr"/>
            <a:endParaRPr lang="en-IN" dirty="0"/>
          </a:p>
        </p:txBody>
      </p:sp>
      <p:sp>
        <p:nvSpPr>
          <p:cNvPr id="43" name="TextBox 42">
            <a:extLst>
              <a:ext uri="{FF2B5EF4-FFF2-40B4-BE49-F238E27FC236}">
                <a16:creationId xmlns:a16="http://schemas.microsoft.com/office/drawing/2014/main" id="{F0C25845-D749-8BE8-BE17-D8EEFB672A05}"/>
              </a:ext>
            </a:extLst>
          </p:cNvPr>
          <p:cNvSpPr txBox="1"/>
          <p:nvPr/>
        </p:nvSpPr>
        <p:spPr>
          <a:xfrm>
            <a:off x="3785937" y="2598821"/>
            <a:ext cx="2117558" cy="2517612"/>
          </a:xfrm>
          <a:prstGeom prst="rect">
            <a:avLst/>
          </a:prstGeom>
          <a:noFill/>
        </p:spPr>
        <p:txBody>
          <a:bodyPr wrap="square" rtlCol="0">
            <a:spAutoFit/>
          </a:bodyPr>
          <a:lstStyle/>
          <a:p>
            <a:pPr marL="285750" indent="-228600" algn="ctr">
              <a:lnSpc>
                <a:spcPct val="90000"/>
              </a:lnSpc>
              <a:spcAft>
                <a:spcPts val="600"/>
              </a:spcAft>
              <a:buFont typeface="Arial" panose="020B0604020202020204" pitchFamily="34" charset="0"/>
              <a:buChar char="•"/>
            </a:pPr>
            <a:endParaRPr lang="en-US" dirty="0">
              <a:solidFill>
                <a:schemeClr val="tx2"/>
              </a:solidFill>
            </a:endParaRPr>
          </a:p>
          <a:p>
            <a:pPr marL="57150" algn="ctr">
              <a:lnSpc>
                <a:spcPct val="90000"/>
              </a:lnSpc>
              <a:spcAft>
                <a:spcPts val="600"/>
              </a:spcAft>
            </a:pPr>
            <a:r>
              <a:rPr lang="en-US" dirty="0" err="1">
                <a:solidFill>
                  <a:schemeClr val="tx2"/>
                </a:solidFill>
              </a:rPr>
              <a:t>BusyBee</a:t>
            </a:r>
            <a:r>
              <a:rPr lang="en-US" dirty="0">
                <a:solidFill>
                  <a:schemeClr val="tx2"/>
                </a:solidFill>
              </a:rPr>
              <a:t> works by rewarding children with honey(virtual currency) which can be used to redeem reward determined by the parents</a:t>
            </a:r>
          </a:p>
          <a:p>
            <a:pPr algn="ctr"/>
            <a:endParaRPr lang="en-IN" dirty="0"/>
          </a:p>
        </p:txBody>
      </p:sp>
      <p:sp>
        <p:nvSpPr>
          <p:cNvPr id="44" name="TextBox 43">
            <a:extLst>
              <a:ext uri="{FF2B5EF4-FFF2-40B4-BE49-F238E27FC236}">
                <a16:creationId xmlns:a16="http://schemas.microsoft.com/office/drawing/2014/main" id="{FC044BEB-9432-5280-B433-9DF66CA20F35}"/>
              </a:ext>
            </a:extLst>
          </p:cNvPr>
          <p:cNvSpPr txBox="1"/>
          <p:nvPr/>
        </p:nvSpPr>
        <p:spPr>
          <a:xfrm>
            <a:off x="6448926" y="2851939"/>
            <a:ext cx="2390274" cy="2031325"/>
          </a:xfrm>
          <a:prstGeom prst="rect">
            <a:avLst/>
          </a:prstGeom>
          <a:noFill/>
        </p:spPr>
        <p:txBody>
          <a:bodyPr wrap="square" rtlCol="0">
            <a:spAutoFit/>
          </a:bodyPr>
          <a:lstStyle/>
          <a:p>
            <a:pPr algn="ctr"/>
            <a:r>
              <a:rPr lang="en-US" dirty="0">
                <a:solidFill>
                  <a:schemeClr val="tx2"/>
                </a:solidFill>
              </a:rPr>
              <a:t>Parents can provide task for the children to complete which rewards them with honey after being verified by the parent.</a:t>
            </a:r>
          </a:p>
          <a:p>
            <a:pPr algn="ctr"/>
            <a:endParaRPr lang="en-IN" dirty="0"/>
          </a:p>
        </p:txBody>
      </p:sp>
      <p:sp>
        <p:nvSpPr>
          <p:cNvPr id="45" name="TextBox 44">
            <a:extLst>
              <a:ext uri="{FF2B5EF4-FFF2-40B4-BE49-F238E27FC236}">
                <a16:creationId xmlns:a16="http://schemas.microsoft.com/office/drawing/2014/main" id="{8DCBFD20-4D8D-4069-8BC6-D216B56331A9}"/>
              </a:ext>
            </a:extLst>
          </p:cNvPr>
          <p:cNvSpPr txBox="1"/>
          <p:nvPr/>
        </p:nvSpPr>
        <p:spPr>
          <a:xfrm>
            <a:off x="9384631" y="3118963"/>
            <a:ext cx="2117558" cy="1477328"/>
          </a:xfrm>
          <a:prstGeom prst="rect">
            <a:avLst/>
          </a:prstGeom>
          <a:noFill/>
        </p:spPr>
        <p:txBody>
          <a:bodyPr wrap="square" rtlCol="0">
            <a:spAutoFit/>
          </a:bodyPr>
          <a:lstStyle/>
          <a:p>
            <a:pPr algn="ctr"/>
            <a:r>
              <a:rPr lang="en-US" dirty="0">
                <a:solidFill>
                  <a:schemeClr val="tx2"/>
                </a:solidFill>
              </a:rPr>
              <a:t>The child can then use the honey harvested by him to redeem rewards preset by the parent.</a:t>
            </a:r>
          </a:p>
          <a:p>
            <a:pPr algn="ctr"/>
            <a:endParaRPr lang="en-IN" dirty="0"/>
          </a:p>
        </p:txBody>
      </p:sp>
    </p:spTree>
    <p:extLst>
      <p:ext uri="{BB962C8B-B14F-4D97-AF65-F5344CB8AC3E}">
        <p14:creationId xmlns:p14="http://schemas.microsoft.com/office/powerpoint/2010/main" val="32518020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EDB732-6FD3-D0DA-92AF-1D7A68E3A3EE}"/>
              </a:ext>
            </a:extLst>
          </p:cNvPr>
          <p:cNvSpPr>
            <a:spLocks noGrp="1"/>
          </p:cNvSpPr>
          <p:nvPr>
            <p:ph type="title"/>
          </p:nvPr>
        </p:nvSpPr>
        <p:spPr/>
        <p:txBody>
          <a:bodyPr/>
          <a:lstStyle/>
          <a:p>
            <a:pPr algn="l"/>
            <a:r>
              <a:rPr lang="en-US" dirty="0"/>
              <a:t>Interface :</a:t>
            </a:r>
          </a:p>
        </p:txBody>
      </p:sp>
      <p:sp>
        <p:nvSpPr>
          <p:cNvPr id="29" name="Slide Number Placeholder 28">
            <a:extLst>
              <a:ext uri="{FF2B5EF4-FFF2-40B4-BE49-F238E27FC236}">
                <a16:creationId xmlns:a16="http://schemas.microsoft.com/office/drawing/2014/main" id="{3322B0EB-0749-E394-7D78-05C325473050}"/>
              </a:ext>
            </a:extLst>
          </p:cNvPr>
          <p:cNvSpPr>
            <a:spLocks noGrp="1"/>
          </p:cNvSpPr>
          <p:nvPr>
            <p:ph type="sldNum" sz="quarter" idx="12"/>
          </p:nvPr>
        </p:nvSpPr>
        <p:spPr/>
        <p:txBody>
          <a:bodyPr/>
          <a:lstStyle/>
          <a:p>
            <a:fld id="{8D0AFDD5-844D-364D-8AEC-50CF4D36D55D}" type="slidenum">
              <a:rPr lang="en-US" smtClean="0"/>
              <a:pPr/>
              <a:t>9</a:t>
            </a:fld>
            <a:endParaRPr lang="en-US" dirty="0"/>
          </a:p>
        </p:txBody>
      </p:sp>
      <p:sp>
        <p:nvSpPr>
          <p:cNvPr id="28" name="Footer Placeholder 27">
            <a:extLst>
              <a:ext uri="{FF2B5EF4-FFF2-40B4-BE49-F238E27FC236}">
                <a16:creationId xmlns:a16="http://schemas.microsoft.com/office/drawing/2014/main" id="{36FE9B74-96B4-4C88-49C9-E2D42BDCD20D}"/>
              </a:ext>
            </a:extLst>
          </p:cNvPr>
          <p:cNvSpPr>
            <a:spLocks noGrp="1"/>
          </p:cNvSpPr>
          <p:nvPr>
            <p:ph type="ftr" sz="quarter" idx="11"/>
          </p:nvPr>
        </p:nvSpPr>
        <p:spPr/>
        <p:txBody>
          <a:bodyPr/>
          <a:lstStyle/>
          <a:p>
            <a:r>
              <a:rPr lang="en-US" dirty="0" err="1"/>
              <a:t>BusyBee</a:t>
            </a:r>
            <a:endParaRPr lang="en-US" dirty="0"/>
          </a:p>
        </p:txBody>
      </p:sp>
      <p:sp>
        <p:nvSpPr>
          <p:cNvPr id="27" name="Date Placeholder 26">
            <a:extLst>
              <a:ext uri="{FF2B5EF4-FFF2-40B4-BE49-F238E27FC236}">
                <a16:creationId xmlns:a16="http://schemas.microsoft.com/office/drawing/2014/main" id="{8A78422D-0122-1218-F0A5-9EF64D22D921}"/>
              </a:ext>
            </a:extLst>
          </p:cNvPr>
          <p:cNvSpPr>
            <a:spLocks noGrp="1"/>
          </p:cNvSpPr>
          <p:nvPr>
            <p:ph type="dt" sz="half" idx="10"/>
          </p:nvPr>
        </p:nvSpPr>
        <p:spPr/>
        <p:txBody>
          <a:bodyPr/>
          <a:lstStyle/>
          <a:p>
            <a:r>
              <a:rPr lang="en-US" dirty="0"/>
              <a:t>2023</a:t>
            </a:r>
          </a:p>
        </p:txBody>
      </p:sp>
      <p:sp>
        <p:nvSpPr>
          <p:cNvPr id="5" name="TextBox 4">
            <a:extLst>
              <a:ext uri="{FF2B5EF4-FFF2-40B4-BE49-F238E27FC236}">
                <a16:creationId xmlns:a16="http://schemas.microsoft.com/office/drawing/2014/main" id="{CFC45056-4065-7193-F55C-FE22E9BAA84B}"/>
              </a:ext>
            </a:extLst>
          </p:cNvPr>
          <p:cNvSpPr txBox="1"/>
          <p:nvPr/>
        </p:nvSpPr>
        <p:spPr>
          <a:xfrm>
            <a:off x="3553326" y="2483075"/>
            <a:ext cx="5085348" cy="830997"/>
          </a:xfrm>
          <a:prstGeom prst="rect">
            <a:avLst/>
          </a:prstGeom>
          <a:noFill/>
        </p:spPr>
        <p:txBody>
          <a:bodyPr wrap="square" rtlCol="0">
            <a:spAutoFit/>
          </a:bodyPr>
          <a:lstStyle/>
          <a:p>
            <a:pPr algn="ctr"/>
            <a:r>
              <a:rPr lang="en-IN" sz="4800" b="1" dirty="0">
                <a:latin typeface="+mj-lt"/>
              </a:rPr>
              <a:t>Parent Side App</a:t>
            </a:r>
          </a:p>
        </p:txBody>
      </p:sp>
      <p:sp>
        <p:nvSpPr>
          <p:cNvPr id="8" name="TextBox 7">
            <a:extLst>
              <a:ext uri="{FF2B5EF4-FFF2-40B4-BE49-F238E27FC236}">
                <a16:creationId xmlns:a16="http://schemas.microsoft.com/office/drawing/2014/main" id="{C710BBAE-F789-1525-B8B5-23E1087011CF}"/>
              </a:ext>
            </a:extLst>
          </p:cNvPr>
          <p:cNvSpPr txBox="1"/>
          <p:nvPr/>
        </p:nvSpPr>
        <p:spPr>
          <a:xfrm>
            <a:off x="3553326" y="4441989"/>
            <a:ext cx="5085348" cy="830997"/>
          </a:xfrm>
          <a:prstGeom prst="rect">
            <a:avLst/>
          </a:prstGeom>
          <a:noFill/>
        </p:spPr>
        <p:txBody>
          <a:bodyPr wrap="square" rtlCol="0">
            <a:spAutoFit/>
          </a:bodyPr>
          <a:lstStyle/>
          <a:p>
            <a:pPr algn="ctr"/>
            <a:r>
              <a:rPr lang="en-IN" sz="4800" b="1" dirty="0">
                <a:latin typeface="+mj-lt"/>
              </a:rPr>
              <a:t>Child Side App</a:t>
            </a:r>
          </a:p>
        </p:txBody>
      </p:sp>
    </p:spTree>
    <p:extLst>
      <p:ext uri="{BB962C8B-B14F-4D97-AF65-F5344CB8AC3E}">
        <p14:creationId xmlns:p14="http://schemas.microsoft.com/office/powerpoint/2010/main" val="1646725871"/>
      </p:ext>
    </p:extLst>
  </p:cSld>
  <p:clrMapOvr>
    <a:masterClrMapping/>
  </p:clrMapOvr>
</p:sld>
</file>

<file path=ppt/theme/theme1.xml><?xml version="1.0" encoding="utf-8"?>
<a:theme xmlns:a="http://schemas.openxmlformats.org/drawingml/2006/main" name="Office Theme">
  <a:themeElements>
    <a:clrScheme name="Custom 30">
      <a:dk1>
        <a:srgbClr val="000000"/>
      </a:dk1>
      <a:lt1>
        <a:srgbClr val="FFFFFF"/>
      </a:lt1>
      <a:dk2>
        <a:srgbClr val="264653"/>
      </a:dk2>
      <a:lt2>
        <a:srgbClr val="E7E6E6"/>
      </a:lt2>
      <a:accent1>
        <a:srgbClr val="F3EBE8"/>
      </a:accent1>
      <a:accent2>
        <a:srgbClr val="E9C369"/>
      </a:accent2>
      <a:accent3>
        <a:srgbClr val="2A9D8F"/>
      </a:accent3>
      <a:accent4>
        <a:srgbClr val="F3D6CD"/>
      </a:accent4>
      <a:accent5>
        <a:srgbClr val="F3EBE8"/>
      </a:accent5>
      <a:accent6>
        <a:srgbClr val="60717C"/>
      </a:accent6>
      <a:hlink>
        <a:srgbClr val="828683"/>
      </a:hlink>
      <a:folHlink>
        <a:srgbClr val="D08A55"/>
      </a:folHlink>
    </a:clrScheme>
    <a:fontScheme name="Custom 28">
      <a:majorFont>
        <a:latin typeface="Century Gothic"/>
        <a:ea typeface=""/>
        <a:cs typeface=""/>
      </a:majorFont>
      <a:minorFont>
        <a:latin typeface="Univers Condensed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odern-Angles_Win32_CP_v11" id="{557BB2FF-F1F4-4776-80DE-DC11FC14475E}" vid="{E0321167-E0D5-4285-8F17-B2BAD920F1BD}"/>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F135835C45E4748BEA6BA5A05912315" ma:contentTypeVersion="2" ma:contentTypeDescription="Create a new document." ma:contentTypeScope="" ma:versionID="510e901adc8f3fe9ed073e605ff303fb">
  <xsd:schema xmlns:xsd="http://www.w3.org/2001/XMLSchema" xmlns:xs="http://www.w3.org/2001/XMLSchema" xmlns:p="http://schemas.microsoft.com/office/2006/metadata/properties" xmlns:ns3="0e4880fb-49b3-4cfb-bab1-a0e2b0e256c0" targetNamespace="http://schemas.microsoft.com/office/2006/metadata/properties" ma:root="true" ma:fieldsID="27850a9ae4937c3954ab9f5a452a19e1" ns3:_="">
    <xsd:import namespace="0e4880fb-49b3-4cfb-bab1-a0e2b0e256c0"/>
    <xsd:element name="properties">
      <xsd:complexType>
        <xsd:sequence>
          <xsd:element name="documentManagement">
            <xsd:complexType>
              <xsd:all>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e4880fb-49b3-4cfb-bab1-a0e2b0e256c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58E73CF-48F1-4199-BF18-275322E9D4F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e4880fb-49b3-4cfb-bab1-a0e2b0e256c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1D9A46C-D3F3-4D45-B248-B831C6B5FC85}">
  <ds:schemaRefs>
    <ds:schemaRef ds:uri="http://purl.org/dc/elements/1.1/"/>
    <ds:schemaRef ds:uri="0e4880fb-49b3-4cfb-bab1-a0e2b0e256c0"/>
    <ds:schemaRef ds:uri="http://schemas.openxmlformats.org/package/2006/metadata/core-properties"/>
    <ds:schemaRef ds:uri="http://purl.org/dc/dcmitype/"/>
    <ds:schemaRef ds:uri="http://schemas.microsoft.com/office/2006/documentManagement/types"/>
    <ds:schemaRef ds:uri="http://schemas.microsoft.com/office/2006/metadata/properties"/>
    <ds:schemaRef ds:uri="http://schemas.microsoft.com/office/infopath/2007/PartnerControls"/>
    <ds:schemaRef ds:uri="http://www.w3.org/XML/1998/namespace"/>
    <ds:schemaRef ds:uri="http://purl.org/dc/terms/"/>
  </ds:schemaRefs>
</ds:datastoreItem>
</file>

<file path=customXml/itemProps3.xml><?xml version="1.0" encoding="utf-8"?>
<ds:datastoreItem xmlns:ds="http://schemas.openxmlformats.org/officeDocument/2006/customXml" ds:itemID="{5FA78568-A730-4D3B-A489-FD854E91254A}">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Modern geometry</Template>
  <TotalTime>266</TotalTime>
  <Words>568</Words>
  <Application>Microsoft Office PowerPoint</Application>
  <PresentationFormat>Widescreen</PresentationFormat>
  <Paragraphs>102</Paragraphs>
  <Slides>16</Slides>
  <Notes>0</Notes>
  <HiddenSlides>0</HiddenSlides>
  <MMClips>1</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16</vt:i4>
      </vt:variant>
    </vt:vector>
  </HeadingPairs>
  <TitlesOfParts>
    <vt:vector size="25" baseType="lpstr">
      <vt:lpstr>Arial</vt:lpstr>
      <vt:lpstr>Calibri</vt:lpstr>
      <vt:lpstr>Calibri Light</vt:lpstr>
      <vt:lpstr>Century Gothic</vt:lpstr>
      <vt:lpstr>Karla</vt:lpstr>
      <vt:lpstr>Montserrat</vt:lpstr>
      <vt:lpstr>Univers Condensed Light</vt:lpstr>
      <vt:lpstr>Office Theme</vt:lpstr>
      <vt:lpstr>1_Office Theme</vt:lpstr>
      <vt:lpstr>PowerPoint Presentation</vt:lpstr>
      <vt:lpstr>Team Poize</vt:lpstr>
      <vt:lpstr>Agenda</vt:lpstr>
      <vt:lpstr>The Problem: </vt:lpstr>
      <vt:lpstr>Wealth Problems</vt:lpstr>
      <vt:lpstr>Role of BusyBee</vt:lpstr>
      <vt:lpstr>The more you learn The more you earn</vt:lpstr>
      <vt:lpstr>Our Solution</vt:lpstr>
      <vt:lpstr>Interface :</vt:lpstr>
      <vt:lpstr>Parent Side App</vt:lpstr>
      <vt:lpstr>PowerPoint Presentation</vt:lpstr>
      <vt:lpstr>Child Side App</vt:lpstr>
      <vt:lpstr>Child’s learning &amp; Parenting Feed</vt:lpstr>
      <vt:lpstr>Future prospects​</vt:lpstr>
      <vt:lpstr>Summary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SHREYASH SRIVASTAVA</dc:creator>
  <cp:lastModifiedBy>Ayush Prasad</cp:lastModifiedBy>
  <cp:revision>4</cp:revision>
  <dcterms:created xsi:type="dcterms:W3CDTF">2023-01-07T00:17:00Z</dcterms:created>
  <dcterms:modified xsi:type="dcterms:W3CDTF">2023-01-07T05:44:26Z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0x0101002F135835C45E4748BEA6BA5A05912315</vt:lpwstr>
  </property>
</Properties>
</file>